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87" r:id="rId3"/>
    <p:sldMasterId id="2147483722" r:id="rId4"/>
    <p:sldMasterId id="2147483728" r:id="rId5"/>
    <p:sldMasterId id="2147483760" r:id="rId6"/>
  </p:sldMasterIdLst>
  <p:notesMasterIdLst>
    <p:notesMasterId r:id="rId23"/>
  </p:notesMasterIdLst>
  <p:handoutMasterIdLst>
    <p:handoutMasterId r:id="rId24"/>
  </p:handoutMasterIdLst>
  <p:sldIdLst>
    <p:sldId id="256" r:id="rId7"/>
    <p:sldId id="310" r:id="rId8"/>
    <p:sldId id="449" r:id="rId9"/>
    <p:sldId id="429" r:id="rId10"/>
    <p:sldId id="396" r:id="rId11"/>
    <p:sldId id="419" r:id="rId12"/>
    <p:sldId id="444" r:id="rId13"/>
    <p:sldId id="445" r:id="rId14"/>
    <p:sldId id="434" r:id="rId15"/>
    <p:sldId id="446" r:id="rId16"/>
    <p:sldId id="447" r:id="rId17"/>
    <p:sldId id="450" r:id="rId18"/>
    <p:sldId id="451" r:id="rId19"/>
    <p:sldId id="452" r:id="rId20"/>
    <p:sldId id="453" r:id="rId21"/>
    <p:sldId id="341" r:id="rId22"/>
  </p:sldIdLst>
  <p:sldSz cx="18286413" cy="10287000"/>
  <p:notesSz cx="7069138" cy="11209338"/>
  <p:defaultTex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15:guide id="1" orient="horz" pos="3531" userDrawn="1">
          <p15:clr>
            <a:srgbClr val="A4A3A4"/>
          </p15:clr>
        </p15:guide>
        <p15:guide id="2" pos="222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7" autoAdjust="0"/>
    <p:restoredTop sz="94660"/>
  </p:normalViewPr>
  <p:slideViewPr>
    <p:cSldViewPr>
      <p:cViewPr varScale="1">
        <p:scale>
          <a:sx n="43" d="100"/>
          <a:sy n="43" d="100"/>
        </p:scale>
        <p:origin x="864" y="72"/>
      </p:cViewPr>
      <p:guideLst>
        <p:guide orient="horz" pos="3240"/>
        <p:guide pos="576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26" y="66"/>
      </p:cViewPr>
      <p:guideLst>
        <p:guide orient="horz" pos="3531"/>
        <p:guide pos="22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BF4BA0-B926-4B43-ADDF-21B9FC6A05D4}" type="doc">
      <dgm:prSet loTypeId="urn:microsoft.com/office/officeart/2005/8/layout/pyramid1" loCatId="pyramid" qsTypeId="urn:microsoft.com/office/officeart/2005/8/quickstyle/simple4" qsCatId="simple" csTypeId="urn:microsoft.com/office/officeart/2005/8/colors/colorful2" csCatId="colorful" phldr="1"/>
      <dgm:spPr/>
    </dgm:pt>
    <dgm:pt modelId="{9E1BA512-51CA-4650-910B-1C920F9B3D1C}">
      <dgm:prSet phldrT="[Text]"/>
      <dgm:spPr/>
      <dgm:t>
        <a:bodyPr/>
        <a:lstStyle/>
        <a:p>
          <a:r>
            <a:rPr lang="en-ID" dirty="0"/>
            <a:t>Moral</a:t>
          </a:r>
        </a:p>
      </dgm:t>
    </dgm:pt>
    <dgm:pt modelId="{27374565-0664-42FF-98F3-32D6256A7407}" type="parTrans" cxnId="{C09B7DBB-B114-4C8E-A654-4B189755DF6F}">
      <dgm:prSet/>
      <dgm:spPr/>
      <dgm:t>
        <a:bodyPr/>
        <a:lstStyle/>
        <a:p>
          <a:endParaRPr lang="en-ID"/>
        </a:p>
      </dgm:t>
    </dgm:pt>
    <dgm:pt modelId="{21EC1EF9-703B-4F48-A37E-81EF4E0F446E}" type="sibTrans" cxnId="{C09B7DBB-B114-4C8E-A654-4B189755DF6F}">
      <dgm:prSet/>
      <dgm:spPr/>
      <dgm:t>
        <a:bodyPr/>
        <a:lstStyle/>
        <a:p>
          <a:endParaRPr lang="en-ID"/>
        </a:p>
      </dgm:t>
    </dgm:pt>
    <dgm:pt modelId="{0B62218F-F85A-4D5A-993D-D858B70280F4}">
      <dgm:prSet phldrT="[Text]"/>
      <dgm:spPr/>
      <dgm:t>
        <a:bodyPr/>
        <a:lstStyle/>
        <a:p>
          <a:r>
            <a:rPr lang="en-ID" dirty="0" err="1"/>
            <a:t>Jenang</a:t>
          </a:r>
          <a:endParaRPr lang="en-ID" dirty="0"/>
        </a:p>
      </dgm:t>
    </dgm:pt>
    <dgm:pt modelId="{B84CF966-A860-4A86-83E8-05A710939C66}" type="parTrans" cxnId="{CEE39E10-FE88-4C67-BE55-8E4B1F6FD227}">
      <dgm:prSet/>
      <dgm:spPr/>
      <dgm:t>
        <a:bodyPr/>
        <a:lstStyle/>
        <a:p>
          <a:endParaRPr lang="en-ID"/>
        </a:p>
      </dgm:t>
    </dgm:pt>
    <dgm:pt modelId="{79CF82D1-9A01-428D-9A85-B7E885E7B354}" type="sibTrans" cxnId="{CEE39E10-FE88-4C67-BE55-8E4B1F6FD227}">
      <dgm:prSet/>
      <dgm:spPr/>
      <dgm:t>
        <a:bodyPr/>
        <a:lstStyle/>
        <a:p>
          <a:endParaRPr lang="en-ID"/>
        </a:p>
      </dgm:t>
    </dgm:pt>
    <dgm:pt modelId="{79F5158E-8460-425F-9AB5-50D9A2AA383F}">
      <dgm:prSet phldrT="[Text]"/>
      <dgm:spPr/>
      <dgm:t>
        <a:bodyPr/>
        <a:lstStyle/>
        <a:p>
          <a:r>
            <a:rPr lang="en-ID" dirty="0" err="1"/>
            <a:t>Jeneng</a:t>
          </a:r>
          <a:endParaRPr lang="en-ID" dirty="0"/>
        </a:p>
      </dgm:t>
    </dgm:pt>
    <dgm:pt modelId="{EF6CBF96-D636-4B27-880A-FFF9193E824A}" type="parTrans" cxnId="{EABC62EE-8470-402F-BA58-06302A3D0E69}">
      <dgm:prSet/>
      <dgm:spPr/>
      <dgm:t>
        <a:bodyPr/>
        <a:lstStyle/>
        <a:p>
          <a:endParaRPr lang="en-ID"/>
        </a:p>
      </dgm:t>
    </dgm:pt>
    <dgm:pt modelId="{9525BEF1-ECA8-40B7-9F1D-1B5DDB87FC99}" type="sibTrans" cxnId="{EABC62EE-8470-402F-BA58-06302A3D0E69}">
      <dgm:prSet/>
      <dgm:spPr/>
      <dgm:t>
        <a:bodyPr/>
        <a:lstStyle/>
        <a:p>
          <a:endParaRPr lang="en-ID"/>
        </a:p>
      </dgm:t>
    </dgm:pt>
    <dgm:pt modelId="{8EF64505-CD2C-4721-BE98-C7254DB4E44B}" type="pres">
      <dgm:prSet presAssocID="{C1BF4BA0-B926-4B43-ADDF-21B9FC6A05D4}" presName="Name0" presStyleCnt="0">
        <dgm:presLayoutVars>
          <dgm:dir/>
          <dgm:animLvl val="lvl"/>
          <dgm:resizeHandles val="exact"/>
        </dgm:presLayoutVars>
      </dgm:prSet>
      <dgm:spPr/>
    </dgm:pt>
    <dgm:pt modelId="{47D1B8FE-4D0C-4CF2-9ADE-D7CE902A3810}" type="pres">
      <dgm:prSet presAssocID="{9E1BA512-51CA-4650-910B-1C920F9B3D1C}" presName="Name8" presStyleCnt="0"/>
      <dgm:spPr/>
    </dgm:pt>
    <dgm:pt modelId="{88825C13-B5F3-4592-8FE1-7279340F424E}" type="pres">
      <dgm:prSet presAssocID="{9E1BA512-51CA-4650-910B-1C920F9B3D1C}" presName="level" presStyleLbl="node1" presStyleIdx="0" presStyleCnt="3">
        <dgm:presLayoutVars>
          <dgm:chMax val="1"/>
          <dgm:bulletEnabled val="1"/>
        </dgm:presLayoutVars>
      </dgm:prSet>
      <dgm:spPr/>
    </dgm:pt>
    <dgm:pt modelId="{60AF41A2-70BD-4E0F-8073-7641DA3803CE}" type="pres">
      <dgm:prSet presAssocID="{9E1BA512-51CA-4650-910B-1C920F9B3D1C}" presName="levelTx" presStyleLbl="revTx" presStyleIdx="0" presStyleCnt="0">
        <dgm:presLayoutVars>
          <dgm:chMax val="1"/>
          <dgm:bulletEnabled val="1"/>
        </dgm:presLayoutVars>
      </dgm:prSet>
      <dgm:spPr/>
    </dgm:pt>
    <dgm:pt modelId="{310F7A6F-B143-4FAF-84F9-632B0AEA6AFF}" type="pres">
      <dgm:prSet presAssocID="{79F5158E-8460-425F-9AB5-50D9A2AA383F}" presName="Name8" presStyleCnt="0"/>
      <dgm:spPr/>
    </dgm:pt>
    <dgm:pt modelId="{3577B898-5D59-4DF1-90FB-9CD7EBD3A5F5}" type="pres">
      <dgm:prSet presAssocID="{79F5158E-8460-425F-9AB5-50D9A2AA383F}" presName="level" presStyleLbl="node1" presStyleIdx="1" presStyleCnt="3">
        <dgm:presLayoutVars>
          <dgm:chMax val="1"/>
          <dgm:bulletEnabled val="1"/>
        </dgm:presLayoutVars>
      </dgm:prSet>
      <dgm:spPr/>
    </dgm:pt>
    <dgm:pt modelId="{EA2D25B7-2E92-4721-9984-B2B13D974661}" type="pres">
      <dgm:prSet presAssocID="{79F5158E-8460-425F-9AB5-50D9A2AA383F}" presName="levelTx" presStyleLbl="revTx" presStyleIdx="0" presStyleCnt="0">
        <dgm:presLayoutVars>
          <dgm:chMax val="1"/>
          <dgm:bulletEnabled val="1"/>
        </dgm:presLayoutVars>
      </dgm:prSet>
      <dgm:spPr/>
    </dgm:pt>
    <dgm:pt modelId="{EB15D3C2-A637-43CE-8AB9-56E77CF0FC87}" type="pres">
      <dgm:prSet presAssocID="{0B62218F-F85A-4D5A-993D-D858B70280F4}" presName="Name8" presStyleCnt="0"/>
      <dgm:spPr/>
    </dgm:pt>
    <dgm:pt modelId="{EE1F8E62-551A-4FC1-BD70-854075DEFA47}" type="pres">
      <dgm:prSet presAssocID="{0B62218F-F85A-4D5A-993D-D858B70280F4}" presName="level" presStyleLbl="node1" presStyleIdx="2" presStyleCnt="3">
        <dgm:presLayoutVars>
          <dgm:chMax val="1"/>
          <dgm:bulletEnabled val="1"/>
        </dgm:presLayoutVars>
      </dgm:prSet>
      <dgm:spPr/>
    </dgm:pt>
    <dgm:pt modelId="{21DB5777-A70E-4249-8EC8-20B19697A31B}" type="pres">
      <dgm:prSet presAssocID="{0B62218F-F85A-4D5A-993D-D858B70280F4}" presName="levelTx" presStyleLbl="revTx" presStyleIdx="0" presStyleCnt="0">
        <dgm:presLayoutVars>
          <dgm:chMax val="1"/>
          <dgm:bulletEnabled val="1"/>
        </dgm:presLayoutVars>
      </dgm:prSet>
      <dgm:spPr/>
    </dgm:pt>
  </dgm:ptLst>
  <dgm:cxnLst>
    <dgm:cxn modelId="{CEE39E10-FE88-4C67-BE55-8E4B1F6FD227}" srcId="{C1BF4BA0-B926-4B43-ADDF-21B9FC6A05D4}" destId="{0B62218F-F85A-4D5A-993D-D858B70280F4}" srcOrd="2" destOrd="0" parTransId="{B84CF966-A860-4A86-83E8-05A710939C66}" sibTransId="{79CF82D1-9A01-428D-9A85-B7E885E7B354}"/>
    <dgm:cxn modelId="{076C222D-CA87-4B50-861B-3F8E631177CE}" type="presOf" srcId="{9E1BA512-51CA-4650-910B-1C920F9B3D1C}" destId="{60AF41A2-70BD-4E0F-8073-7641DA3803CE}" srcOrd="1" destOrd="0" presId="urn:microsoft.com/office/officeart/2005/8/layout/pyramid1"/>
    <dgm:cxn modelId="{91332A33-7C59-476A-AE91-80AB9B9C627E}" type="presOf" srcId="{9E1BA512-51CA-4650-910B-1C920F9B3D1C}" destId="{88825C13-B5F3-4592-8FE1-7279340F424E}" srcOrd="0" destOrd="0" presId="urn:microsoft.com/office/officeart/2005/8/layout/pyramid1"/>
    <dgm:cxn modelId="{78DA0C82-8F2B-44FF-851E-A493F535A0F0}" type="presOf" srcId="{C1BF4BA0-B926-4B43-ADDF-21B9FC6A05D4}" destId="{8EF64505-CD2C-4721-BE98-C7254DB4E44B}" srcOrd="0" destOrd="0" presId="urn:microsoft.com/office/officeart/2005/8/layout/pyramid1"/>
    <dgm:cxn modelId="{F755A9A4-EE2F-4537-AB5A-2BD7FB34E2FE}" type="presOf" srcId="{79F5158E-8460-425F-9AB5-50D9A2AA383F}" destId="{EA2D25B7-2E92-4721-9984-B2B13D974661}" srcOrd="1" destOrd="0" presId="urn:microsoft.com/office/officeart/2005/8/layout/pyramid1"/>
    <dgm:cxn modelId="{C09B7DBB-B114-4C8E-A654-4B189755DF6F}" srcId="{C1BF4BA0-B926-4B43-ADDF-21B9FC6A05D4}" destId="{9E1BA512-51CA-4650-910B-1C920F9B3D1C}" srcOrd="0" destOrd="0" parTransId="{27374565-0664-42FF-98F3-32D6256A7407}" sibTransId="{21EC1EF9-703B-4F48-A37E-81EF4E0F446E}"/>
    <dgm:cxn modelId="{26D4E4D3-EF1C-47A4-92FD-65836E78A560}" type="presOf" srcId="{0B62218F-F85A-4D5A-993D-D858B70280F4}" destId="{21DB5777-A70E-4249-8EC8-20B19697A31B}" srcOrd="1" destOrd="0" presId="urn:microsoft.com/office/officeart/2005/8/layout/pyramid1"/>
    <dgm:cxn modelId="{EABC62EE-8470-402F-BA58-06302A3D0E69}" srcId="{C1BF4BA0-B926-4B43-ADDF-21B9FC6A05D4}" destId="{79F5158E-8460-425F-9AB5-50D9A2AA383F}" srcOrd="1" destOrd="0" parTransId="{EF6CBF96-D636-4B27-880A-FFF9193E824A}" sibTransId="{9525BEF1-ECA8-40B7-9F1D-1B5DDB87FC99}"/>
    <dgm:cxn modelId="{9C2FE7F2-9FBE-471C-8F37-38F0D582E96A}" type="presOf" srcId="{0B62218F-F85A-4D5A-993D-D858B70280F4}" destId="{EE1F8E62-551A-4FC1-BD70-854075DEFA47}" srcOrd="0" destOrd="0" presId="urn:microsoft.com/office/officeart/2005/8/layout/pyramid1"/>
    <dgm:cxn modelId="{1E78BFF6-DA45-4B0C-8E7A-B92CEDA9F8AF}" type="presOf" srcId="{79F5158E-8460-425F-9AB5-50D9A2AA383F}" destId="{3577B898-5D59-4DF1-90FB-9CD7EBD3A5F5}" srcOrd="0" destOrd="0" presId="urn:microsoft.com/office/officeart/2005/8/layout/pyramid1"/>
    <dgm:cxn modelId="{7E87F46F-AB01-41AF-9038-96F33280D0F8}" type="presParOf" srcId="{8EF64505-CD2C-4721-BE98-C7254DB4E44B}" destId="{47D1B8FE-4D0C-4CF2-9ADE-D7CE902A3810}" srcOrd="0" destOrd="0" presId="urn:microsoft.com/office/officeart/2005/8/layout/pyramid1"/>
    <dgm:cxn modelId="{6B98E801-5E39-4AB6-A16E-808F65240BB4}" type="presParOf" srcId="{47D1B8FE-4D0C-4CF2-9ADE-D7CE902A3810}" destId="{88825C13-B5F3-4592-8FE1-7279340F424E}" srcOrd="0" destOrd="0" presId="urn:microsoft.com/office/officeart/2005/8/layout/pyramid1"/>
    <dgm:cxn modelId="{FC44F70F-FC00-4E8F-B1B2-E374DD4DC60F}" type="presParOf" srcId="{47D1B8FE-4D0C-4CF2-9ADE-D7CE902A3810}" destId="{60AF41A2-70BD-4E0F-8073-7641DA3803CE}" srcOrd="1" destOrd="0" presId="urn:microsoft.com/office/officeart/2005/8/layout/pyramid1"/>
    <dgm:cxn modelId="{B163B092-6F4D-46F0-8CC8-46803E8216B4}" type="presParOf" srcId="{8EF64505-CD2C-4721-BE98-C7254DB4E44B}" destId="{310F7A6F-B143-4FAF-84F9-632B0AEA6AFF}" srcOrd="1" destOrd="0" presId="urn:microsoft.com/office/officeart/2005/8/layout/pyramid1"/>
    <dgm:cxn modelId="{A10DBA1F-5ECE-48AB-9250-B06DF4646A80}" type="presParOf" srcId="{310F7A6F-B143-4FAF-84F9-632B0AEA6AFF}" destId="{3577B898-5D59-4DF1-90FB-9CD7EBD3A5F5}" srcOrd="0" destOrd="0" presId="urn:microsoft.com/office/officeart/2005/8/layout/pyramid1"/>
    <dgm:cxn modelId="{D5F46B3C-61ED-4D44-8512-5F2952114F02}" type="presParOf" srcId="{310F7A6F-B143-4FAF-84F9-632B0AEA6AFF}" destId="{EA2D25B7-2E92-4721-9984-B2B13D974661}" srcOrd="1" destOrd="0" presId="urn:microsoft.com/office/officeart/2005/8/layout/pyramid1"/>
    <dgm:cxn modelId="{1199BDED-C703-43AE-B12F-2AAE215567A0}" type="presParOf" srcId="{8EF64505-CD2C-4721-BE98-C7254DB4E44B}" destId="{EB15D3C2-A637-43CE-8AB9-56E77CF0FC87}" srcOrd="2" destOrd="0" presId="urn:microsoft.com/office/officeart/2005/8/layout/pyramid1"/>
    <dgm:cxn modelId="{5A6D11BF-CF6A-43BD-B8C2-A180DF3B46B6}" type="presParOf" srcId="{EB15D3C2-A637-43CE-8AB9-56E77CF0FC87}" destId="{EE1F8E62-551A-4FC1-BD70-854075DEFA47}" srcOrd="0" destOrd="0" presId="urn:microsoft.com/office/officeart/2005/8/layout/pyramid1"/>
    <dgm:cxn modelId="{EC340C6E-AB1B-4C8A-8458-F764536ACAE6}" type="presParOf" srcId="{EB15D3C2-A637-43CE-8AB9-56E77CF0FC87}" destId="{21DB5777-A70E-4249-8EC8-20B19697A31B}"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25C13-B5F3-4592-8FE1-7279340F424E}">
      <dsp:nvSpPr>
        <dsp:cNvPr id="0" name=""/>
        <dsp:cNvSpPr/>
      </dsp:nvSpPr>
      <dsp:spPr>
        <a:xfrm>
          <a:off x="3336370" y="0"/>
          <a:ext cx="3336370" cy="1882607"/>
        </a:xfrm>
        <a:prstGeom prst="trapezoid">
          <a:avLst>
            <a:gd name="adj" fmla="val 8861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ID" sz="6500" kern="1200" dirty="0"/>
            <a:t>Moral</a:t>
          </a:r>
        </a:p>
      </dsp:txBody>
      <dsp:txXfrm>
        <a:off x="3336370" y="0"/>
        <a:ext cx="3336370" cy="1882607"/>
      </dsp:txXfrm>
    </dsp:sp>
    <dsp:sp modelId="{3577B898-5D59-4DF1-90FB-9CD7EBD3A5F5}">
      <dsp:nvSpPr>
        <dsp:cNvPr id="0" name=""/>
        <dsp:cNvSpPr/>
      </dsp:nvSpPr>
      <dsp:spPr>
        <a:xfrm>
          <a:off x="1668185" y="1882607"/>
          <a:ext cx="6672741" cy="1882607"/>
        </a:xfrm>
        <a:prstGeom prst="trapezoid">
          <a:avLst>
            <a:gd name="adj" fmla="val 88610"/>
          </a:avLst>
        </a:prstGeom>
        <a:gradFill rotWithShape="0">
          <a:gsLst>
            <a:gs pos="0">
              <a:schemeClr val="accent2">
                <a:hueOff val="-2660100"/>
                <a:satOff val="-16975"/>
                <a:lumOff val="9217"/>
                <a:alphaOff val="0"/>
                <a:satMod val="103000"/>
                <a:lumMod val="102000"/>
                <a:tint val="94000"/>
              </a:schemeClr>
            </a:gs>
            <a:gs pos="50000">
              <a:schemeClr val="accent2">
                <a:hueOff val="-2660100"/>
                <a:satOff val="-16975"/>
                <a:lumOff val="9217"/>
                <a:alphaOff val="0"/>
                <a:satMod val="110000"/>
                <a:lumMod val="100000"/>
                <a:shade val="100000"/>
              </a:schemeClr>
            </a:gs>
            <a:gs pos="100000">
              <a:schemeClr val="accent2">
                <a:hueOff val="-2660100"/>
                <a:satOff val="-16975"/>
                <a:lumOff val="921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ID" sz="6500" kern="1200" dirty="0" err="1"/>
            <a:t>Jeneng</a:t>
          </a:r>
          <a:endParaRPr lang="en-ID" sz="6500" kern="1200" dirty="0"/>
        </a:p>
      </dsp:txBody>
      <dsp:txXfrm>
        <a:off x="2835915" y="1882607"/>
        <a:ext cx="4337281" cy="1882607"/>
      </dsp:txXfrm>
    </dsp:sp>
    <dsp:sp modelId="{EE1F8E62-551A-4FC1-BD70-854075DEFA47}">
      <dsp:nvSpPr>
        <dsp:cNvPr id="0" name=""/>
        <dsp:cNvSpPr/>
      </dsp:nvSpPr>
      <dsp:spPr>
        <a:xfrm>
          <a:off x="0" y="3765215"/>
          <a:ext cx="10009112" cy="1882607"/>
        </a:xfrm>
        <a:prstGeom prst="trapezoid">
          <a:avLst>
            <a:gd name="adj" fmla="val 88610"/>
          </a:avLst>
        </a:prstGeom>
        <a:gradFill rotWithShape="0">
          <a:gsLst>
            <a:gs pos="0">
              <a:schemeClr val="accent2">
                <a:hueOff val="-5320199"/>
                <a:satOff val="-33950"/>
                <a:lumOff val="18433"/>
                <a:alphaOff val="0"/>
                <a:satMod val="103000"/>
                <a:lumMod val="102000"/>
                <a:tint val="94000"/>
              </a:schemeClr>
            </a:gs>
            <a:gs pos="50000">
              <a:schemeClr val="accent2">
                <a:hueOff val="-5320199"/>
                <a:satOff val="-33950"/>
                <a:lumOff val="18433"/>
                <a:alphaOff val="0"/>
                <a:satMod val="110000"/>
                <a:lumMod val="100000"/>
                <a:shade val="100000"/>
              </a:schemeClr>
            </a:gs>
            <a:gs pos="100000">
              <a:schemeClr val="accent2">
                <a:hueOff val="-5320199"/>
                <a:satOff val="-33950"/>
                <a:lumOff val="1843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ID" sz="6500" kern="1200" dirty="0" err="1"/>
            <a:t>Jenang</a:t>
          </a:r>
          <a:endParaRPr lang="en-ID" sz="6500" kern="1200" dirty="0"/>
        </a:p>
      </dsp:txBody>
      <dsp:txXfrm>
        <a:off x="1751594" y="3765215"/>
        <a:ext cx="6505922" cy="188260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63294" cy="560467"/>
          </a:xfrm>
          <a:prstGeom prst="rect">
            <a:avLst/>
          </a:prstGeom>
        </p:spPr>
        <p:txBody>
          <a:bodyPr vert="horz" lIns="104435" tIns="52217" rIns="104435" bIns="52217" rtlCol="0"/>
          <a:lstStyle>
            <a:lvl1pPr algn="l">
              <a:defRPr sz="1400"/>
            </a:lvl1pPr>
          </a:lstStyle>
          <a:p>
            <a:endParaRPr lang="en-US"/>
          </a:p>
        </p:txBody>
      </p:sp>
      <p:sp>
        <p:nvSpPr>
          <p:cNvPr id="3" name="日付プレースホルダー 2"/>
          <p:cNvSpPr>
            <a:spLocks noGrp="1"/>
          </p:cNvSpPr>
          <p:nvPr>
            <p:ph type="dt" sz="quarter" idx="1"/>
          </p:nvPr>
        </p:nvSpPr>
        <p:spPr>
          <a:xfrm>
            <a:off x="4004210" y="1"/>
            <a:ext cx="3063294" cy="560467"/>
          </a:xfrm>
          <a:prstGeom prst="rect">
            <a:avLst/>
          </a:prstGeom>
        </p:spPr>
        <p:txBody>
          <a:bodyPr vert="horz" lIns="104435" tIns="52217" rIns="104435" bIns="52217" rtlCol="0"/>
          <a:lstStyle>
            <a:lvl1pPr algn="r">
              <a:defRPr sz="1400"/>
            </a:lvl1pPr>
          </a:lstStyle>
          <a:p>
            <a:fld id="{C119BFA6-89EB-4D76-957E-E1C3AE8B4DCF}" type="datetimeFigureOut">
              <a:rPr lang="en-US" smtClean="0"/>
              <a:t>11/5/2018</a:t>
            </a:fld>
            <a:endParaRPr lang="en-US"/>
          </a:p>
        </p:txBody>
      </p:sp>
      <p:sp>
        <p:nvSpPr>
          <p:cNvPr id="4" name="フッター プレースホルダー 3"/>
          <p:cNvSpPr>
            <a:spLocks noGrp="1"/>
          </p:cNvSpPr>
          <p:nvPr>
            <p:ph type="ftr" sz="quarter" idx="2"/>
          </p:nvPr>
        </p:nvSpPr>
        <p:spPr>
          <a:xfrm>
            <a:off x="0" y="10646927"/>
            <a:ext cx="3063294" cy="560467"/>
          </a:xfrm>
          <a:prstGeom prst="rect">
            <a:avLst/>
          </a:prstGeom>
        </p:spPr>
        <p:txBody>
          <a:bodyPr vert="horz" lIns="104435" tIns="52217" rIns="104435" bIns="52217" rtlCol="0" anchor="b"/>
          <a:lstStyle>
            <a:lvl1pPr algn="l">
              <a:defRPr sz="1400"/>
            </a:lvl1pPr>
          </a:lstStyle>
          <a:p>
            <a:endParaRPr lang="en-US"/>
          </a:p>
        </p:txBody>
      </p:sp>
      <p:sp>
        <p:nvSpPr>
          <p:cNvPr id="5" name="スライド番号プレースホルダー 4"/>
          <p:cNvSpPr>
            <a:spLocks noGrp="1"/>
          </p:cNvSpPr>
          <p:nvPr>
            <p:ph type="sldNum" sz="quarter" idx="3"/>
          </p:nvPr>
        </p:nvSpPr>
        <p:spPr>
          <a:xfrm>
            <a:off x="4004210" y="10646927"/>
            <a:ext cx="3063294" cy="560467"/>
          </a:xfrm>
          <a:prstGeom prst="rect">
            <a:avLst/>
          </a:prstGeom>
        </p:spPr>
        <p:txBody>
          <a:bodyPr vert="horz" lIns="104435" tIns="52217" rIns="104435" bIns="52217" rtlCol="0" anchor="b"/>
          <a:lstStyle>
            <a:lvl1pPr algn="r">
              <a:defRPr sz="1400"/>
            </a:lvl1pPr>
          </a:lstStyle>
          <a:p>
            <a:fld id="{A3509484-7E19-44C5-BBA7-955540985A41}" type="slidenum">
              <a:rPr lang="en-US" smtClean="0"/>
              <a:t>‹#›</a:t>
            </a:fld>
            <a:endParaRPr lang="en-US"/>
          </a:p>
        </p:txBody>
      </p:sp>
    </p:spTree>
    <p:extLst>
      <p:ext uri="{BB962C8B-B14F-4D97-AF65-F5344CB8AC3E}">
        <p14:creationId xmlns:p14="http://schemas.microsoft.com/office/powerpoint/2010/main" val="131607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63294" cy="560467"/>
          </a:xfrm>
          <a:prstGeom prst="rect">
            <a:avLst/>
          </a:prstGeom>
        </p:spPr>
        <p:txBody>
          <a:bodyPr vert="horz" lIns="104435" tIns="52217" rIns="104435" bIns="52217" rtlCol="0"/>
          <a:lstStyle>
            <a:lvl1pPr algn="l">
              <a:defRPr sz="1400"/>
            </a:lvl1pPr>
          </a:lstStyle>
          <a:p>
            <a:endParaRPr lang="en-US"/>
          </a:p>
        </p:txBody>
      </p:sp>
      <p:sp>
        <p:nvSpPr>
          <p:cNvPr id="3" name="日付プレースホルダー 2"/>
          <p:cNvSpPr>
            <a:spLocks noGrp="1"/>
          </p:cNvSpPr>
          <p:nvPr>
            <p:ph type="dt" idx="1"/>
          </p:nvPr>
        </p:nvSpPr>
        <p:spPr>
          <a:xfrm>
            <a:off x="4004210" y="1"/>
            <a:ext cx="3063294" cy="560467"/>
          </a:xfrm>
          <a:prstGeom prst="rect">
            <a:avLst/>
          </a:prstGeom>
        </p:spPr>
        <p:txBody>
          <a:bodyPr vert="horz" lIns="104435" tIns="52217" rIns="104435" bIns="52217" rtlCol="0"/>
          <a:lstStyle>
            <a:lvl1pPr algn="r">
              <a:defRPr sz="1400"/>
            </a:lvl1pPr>
          </a:lstStyle>
          <a:p>
            <a:fld id="{1BFFB5F9-9D2A-4583-AD64-D8BB94702748}" type="datetimeFigureOut">
              <a:rPr lang="en-US" smtClean="0"/>
              <a:t>11/5/2018</a:t>
            </a:fld>
            <a:endParaRPr lang="en-US"/>
          </a:p>
        </p:txBody>
      </p:sp>
      <p:sp>
        <p:nvSpPr>
          <p:cNvPr id="4" name="スライド イメージ プレースホルダー 3"/>
          <p:cNvSpPr>
            <a:spLocks noGrp="1" noRot="1" noChangeAspect="1"/>
          </p:cNvSpPr>
          <p:nvPr>
            <p:ph type="sldImg" idx="2"/>
          </p:nvPr>
        </p:nvSpPr>
        <p:spPr>
          <a:xfrm>
            <a:off x="-200025" y="841375"/>
            <a:ext cx="7469188" cy="4202113"/>
          </a:xfrm>
          <a:prstGeom prst="rect">
            <a:avLst/>
          </a:prstGeom>
          <a:noFill/>
          <a:ln w="12700">
            <a:solidFill>
              <a:prstClr val="black"/>
            </a:solidFill>
          </a:ln>
        </p:spPr>
        <p:txBody>
          <a:bodyPr vert="horz" lIns="104435" tIns="52217" rIns="104435" bIns="52217" rtlCol="0" anchor="ctr"/>
          <a:lstStyle/>
          <a:p>
            <a:endParaRPr lang="en-US"/>
          </a:p>
        </p:txBody>
      </p:sp>
      <p:sp>
        <p:nvSpPr>
          <p:cNvPr id="5" name="ノート プレースホルダー 4"/>
          <p:cNvSpPr>
            <a:spLocks noGrp="1"/>
          </p:cNvSpPr>
          <p:nvPr>
            <p:ph type="body" sz="quarter" idx="3"/>
          </p:nvPr>
        </p:nvSpPr>
        <p:spPr>
          <a:xfrm>
            <a:off x="706915" y="5324437"/>
            <a:ext cx="5655310" cy="5044202"/>
          </a:xfrm>
          <a:prstGeom prst="rect">
            <a:avLst/>
          </a:prstGeom>
        </p:spPr>
        <p:txBody>
          <a:bodyPr vert="horz" lIns="104435" tIns="52217" rIns="104435" bIns="52217" rtlCol="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フッター プレースホルダー 5"/>
          <p:cNvSpPr>
            <a:spLocks noGrp="1"/>
          </p:cNvSpPr>
          <p:nvPr>
            <p:ph type="ftr" sz="quarter" idx="4"/>
          </p:nvPr>
        </p:nvSpPr>
        <p:spPr>
          <a:xfrm>
            <a:off x="0" y="10646927"/>
            <a:ext cx="3063294" cy="560467"/>
          </a:xfrm>
          <a:prstGeom prst="rect">
            <a:avLst/>
          </a:prstGeom>
        </p:spPr>
        <p:txBody>
          <a:bodyPr vert="horz" lIns="104435" tIns="52217" rIns="104435" bIns="52217" rtlCol="0" anchor="b"/>
          <a:lstStyle>
            <a:lvl1pPr algn="l">
              <a:defRPr sz="1400"/>
            </a:lvl1pPr>
          </a:lstStyle>
          <a:p>
            <a:endParaRPr lang="en-US"/>
          </a:p>
        </p:txBody>
      </p:sp>
      <p:sp>
        <p:nvSpPr>
          <p:cNvPr id="7" name="スライド番号プレースホルダー 6"/>
          <p:cNvSpPr>
            <a:spLocks noGrp="1"/>
          </p:cNvSpPr>
          <p:nvPr>
            <p:ph type="sldNum" sz="quarter" idx="5"/>
          </p:nvPr>
        </p:nvSpPr>
        <p:spPr>
          <a:xfrm>
            <a:off x="4004210" y="10646927"/>
            <a:ext cx="3063294" cy="560467"/>
          </a:xfrm>
          <a:prstGeom prst="rect">
            <a:avLst/>
          </a:prstGeom>
        </p:spPr>
        <p:txBody>
          <a:bodyPr vert="horz" lIns="104435" tIns="52217" rIns="104435" bIns="52217" rtlCol="0" anchor="b"/>
          <a:lstStyle>
            <a:lvl1pPr algn="r">
              <a:defRPr sz="1400"/>
            </a:lvl1pPr>
          </a:lstStyle>
          <a:p>
            <a:fld id="{93C9FC20-7366-4A0C-AA7D-F4AAF6FB2A89}" type="slidenum">
              <a:rPr lang="en-US" smtClean="0"/>
              <a:t>‹#›</a:t>
            </a:fld>
            <a:endParaRPr lang="en-US"/>
          </a:p>
        </p:txBody>
      </p:sp>
    </p:spTree>
    <p:extLst>
      <p:ext uri="{BB962C8B-B14F-4D97-AF65-F5344CB8AC3E}">
        <p14:creationId xmlns:p14="http://schemas.microsoft.com/office/powerpoint/2010/main" val="1848153204"/>
      </p:ext>
    </p:extLst>
  </p:cSld>
  <p:clrMap bg1="lt1" tx1="dk1" bg2="lt2" tx2="dk2" accent1="accent1" accent2="accent2" accent3="accent3" accent4="accent4" accent5="accent5" accent6="accent6" hlink="hlink" folHlink="folHlink"/>
  <p:notesStyle>
    <a:lvl1pPr marL="0" algn="l" defTabSz="1632753" rtl="0" eaLnBrk="1" latinLnBrk="0" hangingPunct="1">
      <a:defRPr sz="2100" kern="1200">
        <a:solidFill>
          <a:schemeClr val="tx1"/>
        </a:solidFill>
        <a:latin typeface="+mn-lt"/>
        <a:ea typeface="+mn-ea"/>
        <a:cs typeface="+mn-cs"/>
      </a:defRPr>
    </a:lvl1pPr>
    <a:lvl2pPr marL="816376" algn="l" defTabSz="1632753" rtl="0" eaLnBrk="1" latinLnBrk="0" hangingPunct="1">
      <a:defRPr sz="2100" kern="1200">
        <a:solidFill>
          <a:schemeClr val="tx1"/>
        </a:solidFill>
        <a:latin typeface="+mn-lt"/>
        <a:ea typeface="+mn-ea"/>
        <a:cs typeface="+mn-cs"/>
      </a:defRPr>
    </a:lvl2pPr>
    <a:lvl3pPr marL="1632753" algn="l" defTabSz="1632753" rtl="0" eaLnBrk="1" latinLnBrk="0" hangingPunct="1">
      <a:defRPr sz="2100" kern="1200">
        <a:solidFill>
          <a:schemeClr val="tx1"/>
        </a:solidFill>
        <a:latin typeface="+mn-lt"/>
        <a:ea typeface="+mn-ea"/>
        <a:cs typeface="+mn-cs"/>
      </a:defRPr>
    </a:lvl3pPr>
    <a:lvl4pPr marL="2449129" algn="l" defTabSz="1632753" rtl="0" eaLnBrk="1" latinLnBrk="0" hangingPunct="1">
      <a:defRPr sz="2100" kern="1200">
        <a:solidFill>
          <a:schemeClr val="tx1"/>
        </a:solidFill>
        <a:latin typeface="+mn-lt"/>
        <a:ea typeface="+mn-ea"/>
        <a:cs typeface="+mn-cs"/>
      </a:defRPr>
    </a:lvl4pPr>
    <a:lvl5pPr marL="3265505" algn="l" defTabSz="1632753" rtl="0" eaLnBrk="1" latinLnBrk="0" hangingPunct="1">
      <a:defRPr sz="2100" kern="1200">
        <a:solidFill>
          <a:schemeClr val="tx1"/>
        </a:solidFill>
        <a:latin typeface="+mn-lt"/>
        <a:ea typeface="+mn-ea"/>
        <a:cs typeface="+mn-cs"/>
      </a:defRPr>
    </a:lvl5pPr>
    <a:lvl6pPr marL="4081882" algn="l" defTabSz="1632753" rtl="0" eaLnBrk="1" latinLnBrk="0" hangingPunct="1">
      <a:defRPr sz="2100" kern="1200">
        <a:solidFill>
          <a:schemeClr val="tx1"/>
        </a:solidFill>
        <a:latin typeface="+mn-lt"/>
        <a:ea typeface="+mn-ea"/>
        <a:cs typeface="+mn-cs"/>
      </a:defRPr>
    </a:lvl6pPr>
    <a:lvl7pPr marL="4898258" algn="l" defTabSz="1632753" rtl="0" eaLnBrk="1" latinLnBrk="0" hangingPunct="1">
      <a:defRPr sz="2100" kern="1200">
        <a:solidFill>
          <a:schemeClr val="tx1"/>
        </a:solidFill>
        <a:latin typeface="+mn-lt"/>
        <a:ea typeface="+mn-ea"/>
        <a:cs typeface="+mn-cs"/>
      </a:defRPr>
    </a:lvl7pPr>
    <a:lvl8pPr marL="5714634" algn="l" defTabSz="1632753" rtl="0" eaLnBrk="1" latinLnBrk="0" hangingPunct="1">
      <a:defRPr sz="2100" kern="1200">
        <a:solidFill>
          <a:schemeClr val="tx1"/>
        </a:solidFill>
        <a:latin typeface="+mn-lt"/>
        <a:ea typeface="+mn-ea"/>
        <a:cs typeface="+mn-cs"/>
      </a:defRPr>
    </a:lvl8pPr>
    <a:lvl9pPr marL="6531011" algn="l" defTabSz="1632753" rtl="0" eaLnBrk="1" latinLnBrk="0" hangingPunct="1">
      <a:defRPr sz="2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1031875"/>
            <a:ext cx="9167813" cy="51577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48694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Title">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5614814" y="1615108"/>
            <a:ext cx="10147990" cy="4426102"/>
          </a:xfrm>
        </p:spPr>
        <p:txBody>
          <a:bodyPr anchor="b">
            <a:noAutofit/>
          </a:bodyPr>
          <a:lstStyle>
            <a:lvl1pPr algn="l">
              <a:lnSpc>
                <a:spcPts val="9000"/>
              </a:lnSpc>
              <a:defRPr sz="9600"/>
            </a:lvl1pPr>
          </a:lstStyle>
          <a:p>
            <a:r>
              <a:rPr lang="en-US" altLang="ja-JP" dirty="0"/>
              <a:t>Presentation</a:t>
            </a:r>
            <a:br>
              <a:rPr lang="en-US" altLang="ja-JP" dirty="0"/>
            </a:br>
            <a:r>
              <a:rPr lang="en-US" altLang="ja-JP" dirty="0"/>
              <a:t>Title Here</a:t>
            </a:r>
            <a:endParaRPr lang="en-US" dirty="0"/>
          </a:p>
        </p:txBody>
      </p:sp>
      <p:sp>
        <p:nvSpPr>
          <p:cNvPr id="3" name="サブタイトル 2"/>
          <p:cNvSpPr>
            <a:spLocks noGrp="1"/>
          </p:cNvSpPr>
          <p:nvPr>
            <p:ph type="subTitle" idx="1" hasCustomPrompt="1"/>
          </p:nvPr>
        </p:nvSpPr>
        <p:spPr>
          <a:xfrm>
            <a:off x="5758830" y="6439644"/>
            <a:ext cx="10153128" cy="1584176"/>
          </a:xfrm>
        </p:spPr>
        <p:txBody>
          <a:bodyPr>
            <a:noAutofit/>
          </a:bodyPr>
          <a:lstStyle>
            <a:lvl1pPr marL="0" indent="0" algn="l">
              <a:lnSpc>
                <a:spcPts val="3000"/>
              </a:lnSpc>
              <a:buNone/>
              <a:defRPr sz="36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p>
          <a:p>
            <a:r>
              <a:rPr lang="en-US" dirty="0"/>
              <a:t>Sub Title Here</a:t>
            </a:r>
          </a:p>
        </p:txBody>
      </p:sp>
      <p:sp>
        <p:nvSpPr>
          <p:cNvPr id="8" name="正方形/長方形 7"/>
          <p:cNvSpPr/>
          <p:nvPr userDrawn="1"/>
        </p:nvSpPr>
        <p:spPr>
          <a:xfrm rot="18000000">
            <a:off x="-5375643" y="4058014"/>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正方形/長方形 8"/>
          <p:cNvSpPr/>
          <p:nvPr userDrawn="1"/>
        </p:nvSpPr>
        <p:spPr>
          <a:xfrm rot="18000000">
            <a:off x="-7103297" y="4242009"/>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正方形/長方形 9"/>
          <p:cNvSpPr/>
          <p:nvPr userDrawn="1"/>
        </p:nvSpPr>
        <p:spPr>
          <a:xfrm rot="18000000">
            <a:off x="-8106139" y="4043991"/>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1" name="正方形/長方形 10"/>
          <p:cNvSpPr/>
          <p:nvPr userDrawn="1"/>
        </p:nvSpPr>
        <p:spPr>
          <a:xfrm rot="18000000">
            <a:off x="-9066134" y="392434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正方形/長方形 13"/>
          <p:cNvSpPr/>
          <p:nvPr userDrawn="1"/>
        </p:nvSpPr>
        <p:spPr>
          <a:xfrm rot="18000000">
            <a:off x="10532918" y="5975218"/>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5" name="正方形/長方形 14"/>
          <p:cNvSpPr/>
          <p:nvPr userDrawn="1"/>
        </p:nvSpPr>
        <p:spPr>
          <a:xfrm rot="18000000">
            <a:off x="9530076" y="5808404"/>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正方形/長方形 15"/>
          <p:cNvSpPr/>
          <p:nvPr userDrawn="1"/>
        </p:nvSpPr>
        <p:spPr>
          <a:xfrm rot="18000000">
            <a:off x="8570081" y="5688761"/>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22244906" y="407674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2" name="正方形/長方形 21"/>
          <p:cNvSpPr/>
          <p:nvPr userDrawn="1"/>
        </p:nvSpPr>
        <p:spPr>
          <a:xfrm rot="18000000">
            <a:off x="-20596954" y="3917992"/>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正方形/長方形 22"/>
          <p:cNvSpPr/>
          <p:nvPr userDrawn="1"/>
        </p:nvSpPr>
        <p:spPr>
          <a:xfrm>
            <a:off x="5614814" y="6079604"/>
            <a:ext cx="10153128" cy="1440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110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1+#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47" presetClass="entr" presetSubtype="0" fill="hold" grpId="0" nodeType="withEffect">
                                  <p:stCondLst>
                                    <p:cond delay="200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750"/>
                                        <p:tgtEl>
                                          <p:spTgt spid="2"/>
                                        </p:tgtEl>
                                      </p:cBhvr>
                                    </p:animEffect>
                                    <p:anim calcmode="lin" valueType="num">
                                      <p:cBhvr>
                                        <p:cTn id="44" dur="750" fill="hold"/>
                                        <p:tgtEl>
                                          <p:spTgt spid="2"/>
                                        </p:tgtEl>
                                        <p:attrNameLst>
                                          <p:attrName>ppt_x</p:attrName>
                                        </p:attrNameLst>
                                      </p:cBhvr>
                                      <p:tavLst>
                                        <p:tav tm="0">
                                          <p:val>
                                            <p:strVal val="#ppt_x"/>
                                          </p:val>
                                        </p:tav>
                                        <p:tav tm="100000">
                                          <p:val>
                                            <p:strVal val="#ppt_x"/>
                                          </p:val>
                                        </p:tav>
                                      </p:tavLst>
                                    </p:anim>
                                    <p:anim calcmode="lin" valueType="num">
                                      <p:cBhvr>
                                        <p:cTn id="45" dur="750" fill="hold"/>
                                        <p:tgtEl>
                                          <p:spTgt spid="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225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250"/>
                                  </p:stCondLst>
                                  <p:childTnLst>
                                    <p:set>
                                      <p:cBhvr>
                                        <p:cTn id="52" dur="1" fill="hold">
                                          <p:stCondLst>
                                            <p:cond delay="0"/>
                                          </p:stCondLst>
                                        </p:cTn>
                                        <p:tgtEl>
                                          <p:spTgt spid="3">
                                            <p:txEl>
                                              <p:pRg st="0" end="0"/>
                                            </p:txEl>
                                          </p:spTgt>
                                        </p:tgtEl>
                                        <p:attrNameLst>
                                          <p:attrName>style.visibility</p:attrName>
                                        </p:attrNameLst>
                                      </p:cBhvr>
                                      <p:to>
                                        <p:strVal val="visible"/>
                                      </p:to>
                                    </p:set>
                                    <p:animEffect transition="in" filter="fade">
                                      <p:cBhvr>
                                        <p:cTn id="53" dur="750"/>
                                        <p:tgtEl>
                                          <p:spTgt spid="3">
                                            <p:txEl>
                                              <p:pRg st="0" end="0"/>
                                            </p:txEl>
                                          </p:spTgt>
                                        </p:tgtEl>
                                      </p:cBhvr>
                                    </p:animEffect>
                                    <p:anim calcmode="lin" valueType="num">
                                      <p:cBhvr>
                                        <p:cTn id="54"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5" dur="750" fill="hold"/>
                                        <p:tgtEl>
                                          <p:spTgt spid="3">
                                            <p:txEl>
                                              <p:pRg st="0" end="0"/>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250"/>
                                  </p:stCondLst>
                                  <p:childTnLst>
                                    <p:set>
                                      <p:cBhvr>
                                        <p:cTn id="57" dur="1" fill="hold">
                                          <p:stCondLst>
                                            <p:cond delay="0"/>
                                          </p:stCondLst>
                                        </p:cTn>
                                        <p:tgtEl>
                                          <p:spTgt spid="3">
                                            <p:txEl>
                                              <p:pRg st="1" end="1"/>
                                            </p:txEl>
                                          </p:spTgt>
                                        </p:tgtEl>
                                        <p:attrNameLst>
                                          <p:attrName>style.visibility</p:attrName>
                                        </p:attrNameLst>
                                      </p:cBhvr>
                                      <p:to>
                                        <p:strVal val="visible"/>
                                      </p:to>
                                    </p:set>
                                    <p:animEffect transition="in" filter="fade">
                                      <p:cBhvr>
                                        <p:cTn id="58" dur="750"/>
                                        <p:tgtEl>
                                          <p:spTgt spid="3">
                                            <p:txEl>
                                              <p:pRg st="1" end="1"/>
                                            </p:txEl>
                                          </p:spTgt>
                                        </p:tgtEl>
                                      </p:cBhvr>
                                    </p:animEffect>
                                    <p:anim calcmode="lin" valueType="num">
                                      <p:cBhvr>
                                        <p:cTn id="59" dur="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60" dur="7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tmplLst>
          <p:tmpl lvl="1">
            <p:tnLst>
              <p:par>
                <p:cTn presetID="42" presetClass="entr" presetSubtype="0" fill="hold" nodeType="withEffect">
                  <p:stCondLst>
                    <p:cond delay="225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anim calcmode="lin" valueType="num">
                      <p:cBhvr>
                        <p:cTn dur="750" fill="hold"/>
                        <p:tgtEl>
                          <p:spTgt spid="3"/>
                        </p:tgtEl>
                        <p:attrNameLst>
                          <p:attrName>ppt_x</p:attrName>
                        </p:attrNameLst>
                      </p:cBhvr>
                      <p:tavLst>
                        <p:tav tm="0">
                          <p:val>
                            <p:strVal val="#ppt_x"/>
                          </p:val>
                        </p:tav>
                        <p:tav tm="100000">
                          <p:val>
                            <p:strVal val="#ppt_x"/>
                          </p:val>
                        </p:tav>
                      </p:tavLst>
                    </p:anim>
                    <p:anim calcmode="lin" valueType="num">
                      <p:cBhvr>
                        <p:cTn dur="750" fill="hold"/>
                        <p:tgtEl>
                          <p:spTgt spid="3"/>
                        </p:tgtEl>
                        <p:attrNameLst>
                          <p:attrName>ppt_y</p:attrName>
                        </p:attrNameLst>
                      </p:cBhvr>
                      <p:tavLst>
                        <p:tav tm="0">
                          <p:val>
                            <p:strVal val="#ppt_y+.1"/>
                          </p:val>
                        </p:tav>
                        <p:tav tm="100000">
                          <p:val>
                            <p:strVal val="#ppt_y"/>
                          </p:val>
                        </p:tav>
                      </p:tavLst>
                    </p:anim>
                  </p:childTnLst>
                </p:cTn>
              </p:par>
            </p:tnLst>
          </p:tmpl>
        </p:tmplLst>
      </p:bldP>
      <p:bldP spid="8" grpId="0" animBg="1"/>
      <p:bldP spid="9" grpId="0" animBg="1"/>
      <p:bldP spid="10" grpId="0" animBg="1"/>
      <p:bldP spid="11" grpId="0" animBg="1"/>
      <p:bldP spid="14" grpId="0" animBg="1"/>
      <p:bldP spid="15" grpId="0" animBg="1"/>
      <p:bldP spid="16" grpId="0" animBg="1"/>
      <p:bldP spid="20" grpId="0" animBg="1"/>
      <p:bldP spid="22" grpId="0" animBg="1"/>
      <p:bldP spid="23"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5038750" y="3813742"/>
            <a:ext cx="12313368" cy="1329758"/>
          </a:xfrm>
        </p:spPr>
        <p:txBody>
          <a:bodyPr anchor="b">
            <a:noAutofit/>
          </a:bodyPr>
          <a:lstStyle>
            <a:lvl1pPr algn="l">
              <a:lnSpc>
                <a:spcPts val="9000"/>
              </a:lnSpc>
              <a:defRPr sz="4800" baseline="0">
                <a:latin typeface="Aleo-BoldItalic" pitchFamily="34" charset="0"/>
              </a:defRPr>
            </a:lvl1pPr>
          </a:lstStyle>
          <a:p>
            <a:r>
              <a:rPr lang="en-US" altLang="ja-JP" dirty="0"/>
              <a:t>Text</a:t>
            </a:r>
            <a:endParaRPr lang="en-US" dirty="0"/>
          </a:p>
        </p:txBody>
      </p:sp>
      <p:sp>
        <p:nvSpPr>
          <p:cNvPr id="3" name="サブタイトル 2"/>
          <p:cNvSpPr>
            <a:spLocks noGrp="1"/>
          </p:cNvSpPr>
          <p:nvPr>
            <p:ph type="subTitle" idx="1" hasCustomPrompt="1"/>
          </p:nvPr>
        </p:nvSpPr>
        <p:spPr>
          <a:xfrm>
            <a:off x="5038750" y="4936096"/>
            <a:ext cx="10153128" cy="567444"/>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Text</a:t>
            </a:r>
            <a:endParaRPr lang="en-US" dirty="0"/>
          </a:p>
        </p:txBody>
      </p:sp>
      <p:sp>
        <p:nvSpPr>
          <p:cNvPr id="8" name="正方形/長方形 7"/>
          <p:cNvSpPr/>
          <p:nvPr userDrawn="1"/>
        </p:nvSpPr>
        <p:spPr>
          <a:xfrm rot="18000000">
            <a:off x="-5375643" y="4058014"/>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正方形/長方形 8"/>
          <p:cNvSpPr/>
          <p:nvPr userDrawn="1"/>
        </p:nvSpPr>
        <p:spPr>
          <a:xfrm rot="18000000">
            <a:off x="-7103297" y="4242009"/>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正方形/長方形 9"/>
          <p:cNvSpPr/>
          <p:nvPr userDrawn="1"/>
        </p:nvSpPr>
        <p:spPr>
          <a:xfrm rot="18000000">
            <a:off x="-8106139" y="4043991"/>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1" name="正方形/長方形 10"/>
          <p:cNvSpPr/>
          <p:nvPr userDrawn="1"/>
        </p:nvSpPr>
        <p:spPr>
          <a:xfrm rot="18000000">
            <a:off x="-9066134" y="392434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正方形/長方形 13"/>
          <p:cNvSpPr/>
          <p:nvPr userDrawn="1"/>
        </p:nvSpPr>
        <p:spPr>
          <a:xfrm rot="18000000">
            <a:off x="10532918" y="5975218"/>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5" name="正方形/長方形 14"/>
          <p:cNvSpPr/>
          <p:nvPr userDrawn="1"/>
        </p:nvSpPr>
        <p:spPr>
          <a:xfrm rot="18000000">
            <a:off x="9530076" y="5808404"/>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正方形/長方形 15"/>
          <p:cNvSpPr/>
          <p:nvPr userDrawn="1"/>
        </p:nvSpPr>
        <p:spPr>
          <a:xfrm rot="18000000">
            <a:off x="8570081" y="5688761"/>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22244906" y="407674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2" name="正方形/長方形 21"/>
          <p:cNvSpPr/>
          <p:nvPr userDrawn="1"/>
        </p:nvSpPr>
        <p:spPr>
          <a:xfrm rot="18000000">
            <a:off x="-20596954" y="3917992"/>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テキスト プレースホルダー 22"/>
          <p:cNvSpPr>
            <a:spLocks noGrp="1"/>
          </p:cNvSpPr>
          <p:nvPr>
            <p:ph type="body" sz="quarter" idx="13" hasCustomPrompt="1"/>
          </p:nvPr>
        </p:nvSpPr>
        <p:spPr>
          <a:xfrm>
            <a:off x="5254774" y="8095828"/>
            <a:ext cx="9289032" cy="1800200"/>
          </a:xfrm>
        </p:spPr>
        <p:txBody>
          <a:bodyPr anchor="b">
            <a:normAutofit/>
          </a:bodyPr>
          <a:lstStyle>
            <a:lvl1pPr algn="r">
              <a:defRPr sz="2400">
                <a:latin typeface="+mn-lt"/>
              </a:defRPr>
            </a:lvl1pPr>
          </a:lstStyle>
          <a:p>
            <a:pPr lvl="0"/>
            <a:r>
              <a:rPr lang="en-US" dirty="0"/>
              <a:t>“Text Here”</a:t>
            </a:r>
          </a:p>
        </p:txBody>
      </p:sp>
    </p:spTree>
    <p:extLst>
      <p:ext uri="{BB962C8B-B14F-4D97-AF65-F5344CB8AC3E}">
        <p14:creationId xmlns:p14="http://schemas.microsoft.com/office/powerpoint/2010/main" val="175318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1+#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6" presetClass="entr" presetSubtype="0"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down)">
                                      <p:cBhvr>
                                        <p:cTn id="44" dur="580">
                                          <p:stCondLst>
                                            <p:cond delay="0"/>
                                          </p:stCondLst>
                                        </p:cTn>
                                        <p:tgtEl>
                                          <p:spTgt spid="2"/>
                                        </p:tgtEl>
                                      </p:cBhvr>
                                    </p:animEffect>
                                    <p:anim calcmode="lin" valueType="num">
                                      <p:cBhvr>
                                        <p:cTn id="4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0" dur="26">
                                          <p:stCondLst>
                                            <p:cond delay="650"/>
                                          </p:stCondLst>
                                        </p:cTn>
                                        <p:tgtEl>
                                          <p:spTgt spid="2"/>
                                        </p:tgtEl>
                                      </p:cBhvr>
                                      <p:to x="100000" y="60000"/>
                                    </p:animScale>
                                    <p:animScale>
                                      <p:cBhvr>
                                        <p:cTn id="51" dur="166" decel="50000">
                                          <p:stCondLst>
                                            <p:cond delay="676"/>
                                          </p:stCondLst>
                                        </p:cTn>
                                        <p:tgtEl>
                                          <p:spTgt spid="2"/>
                                        </p:tgtEl>
                                      </p:cBhvr>
                                      <p:to x="100000" y="100000"/>
                                    </p:animScale>
                                    <p:animScale>
                                      <p:cBhvr>
                                        <p:cTn id="52" dur="26">
                                          <p:stCondLst>
                                            <p:cond delay="1312"/>
                                          </p:stCondLst>
                                        </p:cTn>
                                        <p:tgtEl>
                                          <p:spTgt spid="2"/>
                                        </p:tgtEl>
                                      </p:cBhvr>
                                      <p:to x="100000" y="80000"/>
                                    </p:animScale>
                                    <p:animScale>
                                      <p:cBhvr>
                                        <p:cTn id="53" dur="166" decel="50000">
                                          <p:stCondLst>
                                            <p:cond delay="1338"/>
                                          </p:stCondLst>
                                        </p:cTn>
                                        <p:tgtEl>
                                          <p:spTgt spid="2"/>
                                        </p:tgtEl>
                                      </p:cBhvr>
                                      <p:to x="100000" y="100000"/>
                                    </p:animScale>
                                    <p:animScale>
                                      <p:cBhvr>
                                        <p:cTn id="54" dur="26">
                                          <p:stCondLst>
                                            <p:cond delay="1642"/>
                                          </p:stCondLst>
                                        </p:cTn>
                                        <p:tgtEl>
                                          <p:spTgt spid="2"/>
                                        </p:tgtEl>
                                      </p:cBhvr>
                                      <p:to x="100000" y="90000"/>
                                    </p:animScale>
                                    <p:animScale>
                                      <p:cBhvr>
                                        <p:cTn id="55" dur="166" decel="50000">
                                          <p:stCondLst>
                                            <p:cond delay="1668"/>
                                          </p:stCondLst>
                                        </p:cTn>
                                        <p:tgtEl>
                                          <p:spTgt spid="2"/>
                                        </p:tgtEl>
                                      </p:cBhvr>
                                      <p:to x="100000" y="100000"/>
                                    </p:animScale>
                                    <p:animScale>
                                      <p:cBhvr>
                                        <p:cTn id="56" dur="26">
                                          <p:stCondLst>
                                            <p:cond delay="1808"/>
                                          </p:stCondLst>
                                        </p:cTn>
                                        <p:tgtEl>
                                          <p:spTgt spid="2"/>
                                        </p:tgtEl>
                                      </p:cBhvr>
                                      <p:to x="100000" y="95000"/>
                                    </p:animScale>
                                    <p:animScale>
                                      <p:cBhvr>
                                        <p:cTn id="57" dur="166" decel="50000">
                                          <p:stCondLst>
                                            <p:cond delay="1834"/>
                                          </p:stCondLst>
                                        </p:cTn>
                                        <p:tgtEl>
                                          <p:spTgt spid="2"/>
                                        </p:tgtEl>
                                      </p:cBhvr>
                                      <p:to x="100000" y="100000"/>
                                    </p:animScale>
                                  </p:childTnLst>
                                </p:cTn>
                              </p:par>
                            </p:childTnLst>
                          </p:cTn>
                        </p:par>
                        <p:par>
                          <p:cTn id="58" fill="hold">
                            <p:stCondLst>
                              <p:cond delay="4000"/>
                            </p:stCondLst>
                            <p:childTnLst>
                              <p:par>
                                <p:cTn id="59" presetID="47" presetClass="entr" presetSubtype="0" fill="hold" grpId="0" nodeType="afterEffect">
                                  <p:stCondLst>
                                    <p:cond delay="0"/>
                                  </p:stCondLst>
                                  <p:childTnLst>
                                    <p:set>
                                      <p:cBhvr>
                                        <p:cTn id="60" dur="1" fill="hold">
                                          <p:stCondLst>
                                            <p:cond delay="0"/>
                                          </p:stCondLst>
                                        </p:cTn>
                                        <p:tgtEl>
                                          <p:spTgt spid="3">
                                            <p:txEl>
                                              <p:pRg st="0" end="0"/>
                                            </p:txEl>
                                          </p:spTgt>
                                        </p:tgtEl>
                                        <p:attrNameLst>
                                          <p:attrName>style.visibility</p:attrName>
                                        </p:attrNameLst>
                                      </p:cBhvr>
                                      <p:to>
                                        <p:strVal val="visible"/>
                                      </p:to>
                                    </p:set>
                                    <p:animEffect transition="in" filter="fade">
                                      <p:cBhvr>
                                        <p:cTn id="61" dur="1000"/>
                                        <p:tgtEl>
                                          <p:spTgt spid="3">
                                            <p:txEl>
                                              <p:pRg st="0" end="0"/>
                                            </p:txEl>
                                          </p:spTgt>
                                        </p:tgtEl>
                                      </p:cBhvr>
                                    </p:animEffect>
                                    <p:anim calcmode="lin" valueType="num">
                                      <p:cBhvr>
                                        <p:cTn id="6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xEl>
                                              <p:pRg st="0" end="0"/>
                                            </p:txEl>
                                          </p:spTgt>
                                        </p:tgtEl>
                                        <p:attrNameLst>
                                          <p:attrName>style.visibility</p:attrName>
                                        </p:attrNameLst>
                                      </p:cBhvr>
                                      <p:to>
                                        <p:strVal val="visible"/>
                                      </p:to>
                                    </p:set>
                                    <p:animEffect transition="in" filter="fade">
                                      <p:cBhvr>
                                        <p:cTn id="66" dur="1000"/>
                                        <p:tgtEl>
                                          <p:spTgt spid="17">
                                            <p:txEl>
                                              <p:pRg st="0" end="0"/>
                                            </p:txEl>
                                          </p:spTgt>
                                        </p:tgtEl>
                                      </p:cBhvr>
                                    </p:animEffect>
                                    <p:anim calcmode="lin" valueType="num">
                                      <p:cBhvr>
                                        <p:cTn id="67"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47"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8" grpId="0" animBg="1"/>
      <p:bldP spid="9" grpId="0" animBg="1"/>
      <p:bldP spid="10" grpId="0" animBg="1"/>
      <p:bldP spid="11" grpId="0" animBg="1"/>
      <p:bldP spid="14" grpId="0" animBg="1"/>
      <p:bldP spid="15" grpId="0" animBg="1"/>
      <p:bldP spid="16" grpId="0" animBg="1"/>
      <p:bldP spid="20" grpId="0" animBg="1"/>
      <p:bldP spid="22" grpId="0" animBg="1"/>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anim calcmode="lin" valueType="num">
                      <p:cBhvr>
                        <p:cTn dur="1000" fill="hold"/>
                        <p:tgtEl>
                          <p:spTgt spid="17"/>
                        </p:tgtEl>
                        <p:attrNameLst>
                          <p:attrName>ppt_x</p:attrName>
                        </p:attrNameLst>
                      </p:cBhvr>
                      <p:tavLst>
                        <p:tav tm="0">
                          <p:val>
                            <p:strVal val="#ppt_x"/>
                          </p:val>
                        </p:tav>
                        <p:tav tm="100000">
                          <p:val>
                            <p:strVal val="#ppt_x"/>
                          </p:val>
                        </p:tav>
                      </p:tavLst>
                    </p:anim>
                    <p:anim calcmode="lin" valueType="num">
                      <p:cBhvr>
                        <p:cTn dur="10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on Title">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6406902" y="6241394"/>
            <a:ext cx="10147990" cy="2430498"/>
          </a:xfrm>
        </p:spPr>
        <p:txBody>
          <a:bodyPr anchor="b">
            <a:noAutofit/>
          </a:bodyPr>
          <a:lstStyle>
            <a:lvl1pPr algn="l">
              <a:lnSpc>
                <a:spcPts val="6000"/>
              </a:lnSpc>
              <a:defRPr sz="6000" baseline="0"/>
            </a:lvl1pPr>
          </a:lstStyle>
          <a:p>
            <a:br>
              <a:rPr lang="en-US" altLang="ja-JP" dirty="0"/>
            </a:br>
            <a:r>
              <a:rPr lang="en-US" altLang="ja-JP" dirty="0"/>
              <a:t>SECTION</a:t>
            </a:r>
            <a:br>
              <a:rPr lang="en-US" altLang="ja-JP" dirty="0"/>
            </a:br>
            <a:r>
              <a:rPr lang="en-US" altLang="ja-JP" dirty="0"/>
              <a:t>TITLE HERE</a:t>
            </a:r>
            <a:endParaRPr lang="en-US" dirty="0"/>
          </a:p>
        </p:txBody>
      </p:sp>
      <p:sp>
        <p:nvSpPr>
          <p:cNvPr id="3" name="サブタイトル 2"/>
          <p:cNvSpPr>
            <a:spLocks noGrp="1"/>
          </p:cNvSpPr>
          <p:nvPr>
            <p:ph type="subTitle" idx="1" hasCustomPrompt="1"/>
          </p:nvPr>
        </p:nvSpPr>
        <p:spPr>
          <a:xfrm>
            <a:off x="6430134" y="8527876"/>
            <a:ext cx="10700822" cy="1224136"/>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8" name="正方形/長方形 7"/>
          <p:cNvSpPr/>
          <p:nvPr userDrawn="1"/>
        </p:nvSpPr>
        <p:spPr>
          <a:xfrm rot="18000000">
            <a:off x="-7203466" y="13938122"/>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正方形/長方形 8"/>
          <p:cNvSpPr/>
          <p:nvPr userDrawn="1"/>
        </p:nvSpPr>
        <p:spPr>
          <a:xfrm rot="18000000">
            <a:off x="-8778769" y="13470281"/>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正方形/長方形 9"/>
          <p:cNvSpPr/>
          <p:nvPr userDrawn="1"/>
        </p:nvSpPr>
        <p:spPr>
          <a:xfrm rot="18000000">
            <a:off x="-8645378" y="11609845"/>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1" name="正方形/長方形 10"/>
          <p:cNvSpPr/>
          <p:nvPr userDrawn="1"/>
        </p:nvSpPr>
        <p:spPr>
          <a:xfrm rot="18000000">
            <a:off x="-9911656" y="12282292"/>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テキスト プレースホルダー 22"/>
          <p:cNvSpPr>
            <a:spLocks noGrp="1"/>
          </p:cNvSpPr>
          <p:nvPr>
            <p:ph type="body" sz="quarter" idx="13" hasCustomPrompt="1"/>
          </p:nvPr>
        </p:nvSpPr>
        <p:spPr>
          <a:xfrm rot="18000000">
            <a:off x="1161546" y="8413309"/>
            <a:ext cx="5472608" cy="720080"/>
          </a:xfrm>
        </p:spPr>
        <p:txBody>
          <a:bodyPr anchor="ctr">
            <a:normAutofit/>
          </a:bodyPr>
          <a:lstStyle>
            <a:lvl1pPr algn="r">
              <a:defRPr sz="3600" baseline="0">
                <a:solidFill>
                  <a:schemeClr val="bg1">
                    <a:lumMod val="95000"/>
                  </a:schemeClr>
                </a:solidFill>
                <a:latin typeface="+mn-lt"/>
              </a:defRPr>
            </a:lvl1pPr>
          </a:lstStyle>
          <a:p>
            <a:pPr lvl="0"/>
            <a:r>
              <a:rPr lang="en-US" dirty="0"/>
              <a:t>SECTION 00</a:t>
            </a:r>
          </a:p>
        </p:txBody>
      </p:sp>
    </p:spTree>
    <p:extLst>
      <p:ext uri="{BB962C8B-B14F-4D97-AF65-F5344CB8AC3E}">
        <p14:creationId xmlns:p14="http://schemas.microsoft.com/office/powerpoint/2010/main" val="102778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 calcmode="lin" valueType="num">
                                      <p:cBhvr additive="base">
                                        <p:cTn id="23"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25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3">
                                            <p:txEl>
                                              <p:pRg st="0" end="0"/>
                                            </p:txEl>
                                          </p:spTgt>
                                        </p:tgtEl>
                                        <p:attrNameLst>
                                          <p:attrName>style.visibility</p:attrName>
                                        </p:attrNameLst>
                                      </p:cBhvr>
                                      <p:to>
                                        <p:strVal val="visible"/>
                                      </p:to>
                                    </p:set>
                                    <p:anim calcmode="lin" valueType="num">
                                      <p:cBhvr>
                                        <p:cTn id="3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53" presetClass="entr" presetSubtype="16" fill="hold" nodeType="withEffect">
                  <p:stCondLst>
                    <p:cond delay="25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8" grpId="0" animBg="1"/>
      <p:bldP spid="9" grpId="0" animBg="1"/>
      <p:bldP spid="10" grpId="0" animBg="1"/>
      <p:bldP spid="11" grpId="0" animBg="1"/>
      <p:bldP spid="17" grpId="0" build="p">
        <p:tmplLst>
          <p:tmpl lvl="1">
            <p:tnLst>
              <p:par>
                <p:cTn presetID="2" presetClass="entr" presetSubtype="12"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1" y="0"/>
            <a:ext cx="18286413" cy="7879804"/>
          </a:xfrm>
          <a:effectLst>
            <a:outerShdw blurRad="63500" algn="ctr" rotWithShape="0">
              <a:prstClr val="black">
                <a:alpha val="20000"/>
              </a:prstClr>
            </a:outerShdw>
          </a:effectLst>
        </p:spPr>
        <p:txBody>
          <a:bodyPr/>
          <a:lstStyle>
            <a:lvl1pPr>
              <a:defRPr baseline="0">
                <a:solidFill>
                  <a:schemeClr val="bg1">
                    <a:lumMod val="85000"/>
                  </a:schemeClr>
                </a:solidFill>
              </a:defRPr>
            </a:lvl1pPr>
          </a:lstStyle>
          <a:p>
            <a:r>
              <a:rPr lang="en-US" dirty="0"/>
              <a:t>Add Image</a:t>
            </a:r>
          </a:p>
        </p:txBody>
      </p:sp>
      <p:sp>
        <p:nvSpPr>
          <p:cNvPr id="15" name="テキスト プレースホルダー 5"/>
          <p:cNvSpPr>
            <a:spLocks noGrp="1"/>
          </p:cNvSpPr>
          <p:nvPr>
            <p:ph type="body" sz="quarter" idx="15" hasCustomPrompt="1"/>
          </p:nvPr>
        </p:nvSpPr>
        <p:spPr>
          <a:xfrm rot="18000000">
            <a:off x="-3234737" y="2104724"/>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6" name="テキスト プレースホルダー 5"/>
          <p:cNvSpPr>
            <a:spLocks noGrp="1"/>
          </p:cNvSpPr>
          <p:nvPr>
            <p:ph type="body" sz="quarter" idx="17" hasCustomPrompt="1"/>
          </p:nvPr>
        </p:nvSpPr>
        <p:spPr>
          <a:xfrm rot="18000000">
            <a:off x="-3233714" y="445225"/>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7" name="テキスト プレースホルダー 5"/>
          <p:cNvSpPr>
            <a:spLocks noGrp="1"/>
          </p:cNvSpPr>
          <p:nvPr>
            <p:ph type="body" sz="quarter" idx="18" hasCustomPrompt="1"/>
          </p:nvPr>
        </p:nvSpPr>
        <p:spPr>
          <a:xfrm rot="18000000">
            <a:off x="-4437443" y="794291"/>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8" name="テキスト プレースホルダー 5"/>
          <p:cNvSpPr>
            <a:spLocks noGrp="1"/>
          </p:cNvSpPr>
          <p:nvPr>
            <p:ph type="body" sz="quarter" idx="19" hasCustomPrompt="1"/>
          </p:nvPr>
        </p:nvSpPr>
        <p:spPr>
          <a:xfrm rot="18000000">
            <a:off x="-3886610" y="76831"/>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9" name="テキスト プレースホルダー 22"/>
          <p:cNvSpPr>
            <a:spLocks noGrp="1"/>
          </p:cNvSpPr>
          <p:nvPr>
            <p:ph type="body" sz="quarter" idx="13" hasCustomPrompt="1"/>
          </p:nvPr>
        </p:nvSpPr>
        <p:spPr>
          <a:xfrm>
            <a:off x="2158430" y="8095828"/>
            <a:ext cx="13969552" cy="1800200"/>
          </a:xfrm>
        </p:spPr>
        <p:txBody>
          <a:bodyPr anchor="ctr">
            <a:normAutofit/>
          </a:bodyPr>
          <a:lstStyle>
            <a:lvl1pPr algn="ctr">
              <a:defRPr sz="4400">
                <a:latin typeface="Aleo-BoldItalic" pitchFamily="34" charset="0"/>
              </a:defRPr>
            </a:lvl1pPr>
          </a:lstStyle>
          <a:p>
            <a:pPr lvl="0"/>
            <a:r>
              <a:rPr lang="en-US" dirty="0"/>
              <a:t>“Text Here”</a:t>
            </a:r>
          </a:p>
        </p:txBody>
      </p:sp>
      <p:sp>
        <p:nvSpPr>
          <p:cNvPr id="21" name="テキスト プレースホルダー 5"/>
          <p:cNvSpPr>
            <a:spLocks noGrp="1"/>
          </p:cNvSpPr>
          <p:nvPr>
            <p:ph type="body" sz="quarter" idx="20" hasCustomPrompt="1"/>
          </p:nvPr>
        </p:nvSpPr>
        <p:spPr>
          <a:xfrm rot="18000000">
            <a:off x="14767263" y="9809580"/>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2" name="テキスト プレースホルダー 5"/>
          <p:cNvSpPr>
            <a:spLocks noGrp="1"/>
          </p:cNvSpPr>
          <p:nvPr>
            <p:ph type="body" sz="quarter" idx="21" hasCustomPrompt="1"/>
          </p:nvPr>
        </p:nvSpPr>
        <p:spPr>
          <a:xfrm rot="18000000">
            <a:off x="14768286" y="8150081"/>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3" name="テキスト プレースホルダー 5"/>
          <p:cNvSpPr>
            <a:spLocks noGrp="1"/>
          </p:cNvSpPr>
          <p:nvPr>
            <p:ph type="body" sz="quarter" idx="22" hasCustomPrompt="1"/>
          </p:nvPr>
        </p:nvSpPr>
        <p:spPr>
          <a:xfrm rot="18000000">
            <a:off x="13564557" y="8499147"/>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4" name="テキスト プレースホルダー 5"/>
          <p:cNvSpPr>
            <a:spLocks noGrp="1"/>
          </p:cNvSpPr>
          <p:nvPr>
            <p:ph type="body" sz="quarter" idx="23" hasCustomPrompt="1"/>
          </p:nvPr>
        </p:nvSpPr>
        <p:spPr>
          <a:xfrm rot="18000000">
            <a:off x="14115390" y="7781687"/>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Tree>
    <p:extLst>
      <p:ext uri="{BB962C8B-B14F-4D97-AF65-F5344CB8AC3E}">
        <p14:creationId xmlns:p14="http://schemas.microsoft.com/office/powerpoint/2010/main" val="133589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tmplLst>
          <p:tmpl lvl="1">
            <p:tnLst>
              <p:par>
                <p:cTn presetID="10" presetClass="entr" presetSubtype="0" fill="hold" nodeType="withEffect">
                  <p:stCondLst>
                    <p:cond delay="75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2">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1" y="0"/>
            <a:ext cx="18286413" cy="10287000"/>
          </a:xfrm>
          <a:effectLst>
            <a:outerShdw blurRad="63500" algn="ctr" rotWithShape="0">
              <a:prstClr val="black">
                <a:alpha val="20000"/>
              </a:prstClr>
            </a:outerShdw>
          </a:effectLst>
        </p:spPr>
        <p:txBody>
          <a:bodyPr/>
          <a:lstStyle>
            <a:lvl1pPr>
              <a:defRPr baseline="0">
                <a:solidFill>
                  <a:schemeClr val="bg1">
                    <a:lumMod val="85000"/>
                  </a:schemeClr>
                </a:solidFill>
              </a:defRPr>
            </a:lvl1pPr>
          </a:lstStyle>
          <a:p>
            <a:r>
              <a:rPr lang="en-US" dirty="0"/>
              <a:t>Add Image</a:t>
            </a:r>
          </a:p>
        </p:txBody>
      </p:sp>
      <p:sp>
        <p:nvSpPr>
          <p:cNvPr id="15" name="テキスト プレースホルダー 5"/>
          <p:cNvSpPr>
            <a:spLocks noGrp="1"/>
          </p:cNvSpPr>
          <p:nvPr>
            <p:ph type="body" sz="quarter" idx="15" hasCustomPrompt="1"/>
          </p:nvPr>
        </p:nvSpPr>
        <p:spPr>
          <a:xfrm rot="18000000">
            <a:off x="-3234737" y="2104724"/>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6" name="テキスト プレースホルダー 5"/>
          <p:cNvSpPr>
            <a:spLocks noGrp="1"/>
          </p:cNvSpPr>
          <p:nvPr>
            <p:ph type="body" sz="quarter" idx="17" hasCustomPrompt="1"/>
          </p:nvPr>
        </p:nvSpPr>
        <p:spPr>
          <a:xfrm rot="18000000">
            <a:off x="-3233714" y="445225"/>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7" name="テキスト プレースホルダー 5"/>
          <p:cNvSpPr>
            <a:spLocks noGrp="1"/>
          </p:cNvSpPr>
          <p:nvPr>
            <p:ph type="body" sz="quarter" idx="18" hasCustomPrompt="1"/>
          </p:nvPr>
        </p:nvSpPr>
        <p:spPr>
          <a:xfrm rot="18000000">
            <a:off x="-4437443" y="794291"/>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8" name="テキスト プレースホルダー 5"/>
          <p:cNvSpPr>
            <a:spLocks noGrp="1"/>
          </p:cNvSpPr>
          <p:nvPr>
            <p:ph type="body" sz="quarter" idx="19" hasCustomPrompt="1"/>
          </p:nvPr>
        </p:nvSpPr>
        <p:spPr>
          <a:xfrm rot="18000000">
            <a:off x="-3886610" y="76831"/>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1" name="テキスト プレースホルダー 5"/>
          <p:cNvSpPr>
            <a:spLocks noGrp="1"/>
          </p:cNvSpPr>
          <p:nvPr>
            <p:ph type="body" sz="quarter" idx="20" hasCustomPrompt="1"/>
          </p:nvPr>
        </p:nvSpPr>
        <p:spPr>
          <a:xfrm rot="18000000">
            <a:off x="14767263" y="9809580"/>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2" name="テキスト プレースホルダー 5"/>
          <p:cNvSpPr>
            <a:spLocks noGrp="1"/>
          </p:cNvSpPr>
          <p:nvPr>
            <p:ph type="body" sz="quarter" idx="21" hasCustomPrompt="1"/>
          </p:nvPr>
        </p:nvSpPr>
        <p:spPr>
          <a:xfrm rot="18000000">
            <a:off x="14768286" y="8150081"/>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3" name="テキスト プレースホルダー 5"/>
          <p:cNvSpPr>
            <a:spLocks noGrp="1"/>
          </p:cNvSpPr>
          <p:nvPr>
            <p:ph type="body" sz="quarter" idx="22" hasCustomPrompt="1"/>
          </p:nvPr>
        </p:nvSpPr>
        <p:spPr>
          <a:xfrm rot="18000000">
            <a:off x="13564557" y="8499147"/>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4" name="テキスト プレースホルダー 5"/>
          <p:cNvSpPr>
            <a:spLocks noGrp="1"/>
          </p:cNvSpPr>
          <p:nvPr>
            <p:ph type="body" sz="quarter" idx="23" hasCustomPrompt="1"/>
          </p:nvPr>
        </p:nvSpPr>
        <p:spPr>
          <a:xfrm rot="18000000">
            <a:off x="14115390" y="7781687"/>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9" name="テキスト プレースホルダー 5"/>
          <p:cNvSpPr>
            <a:spLocks noGrp="1"/>
          </p:cNvSpPr>
          <p:nvPr>
            <p:ph type="body" sz="quarter" idx="24" hasCustomPrompt="1"/>
          </p:nvPr>
        </p:nvSpPr>
        <p:spPr>
          <a:xfrm>
            <a:off x="502246" y="7807796"/>
            <a:ext cx="14905656" cy="1296144"/>
          </a:xfrm>
        </p:spPr>
        <p:txBody>
          <a:bodyPr anchor="b">
            <a:normAutofit/>
          </a:bodyPr>
          <a:lstStyle>
            <a:lvl1pPr algn="l">
              <a:defRPr sz="6600" baseline="0">
                <a:solidFill>
                  <a:schemeClr val="bg1">
                    <a:lumMod val="95000"/>
                  </a:schemeClr>
                </a:solidFill>
                <a:latin typeface="Aleo-BoldItalic" pitchFamily="34" charset="0"/>
              </a:defRPr>
            </a:lvl1pPr>
          </a:lstStyle>
          <a:p>
            <a:pPr lvl="0"/>
            <a:r>
              <a:rPr lang="en-US" dirty="0"/>
              <a:t>“Text Here”</a:t>
            </a:r>
          </a:p>
        </p:txBody>
      </p:sp>
      <p:sp>
        <p:nvSpPr>
          <p:cNvPr id="20" name="テキスト プレースホルダー 5"/>
          <p:cNvSpPr>
            <a:spLocks noGrp="1"/>
          </p:cNvSpPr>
          <p:nvPr>
            <p:ph type="body" sz="quarter" idx="25" hasCustomPrompt="1"/>
          </p:nvPr>
        </p:nvSpPr>
        <p:spPr>
          <a:xfrm>
            <a:off x="502246" y="8887916"/>
            <a:ext cx="14905656" cy="864096"/>
          </a:xfrm>
        </p:spPr>
        <p:txBody>
          <a:bodyPr anchor="t">
            <a:normAutofit/>
          </a:bodyPr>
          <a:lstStyle>
            <a:lvl1pPr algn="l">
              <a:defRPr sz="4400" baseline="0">
                <a:solidFill>
                  <a:schemeClr val="bg1">
                    <a:lumMod val="95000"/>
                  </a:schemeClr>
                </a:solidFill>
                <a:latin typeface="Aleo-LightItalic" pitchFamily="34" charset="0"/>
              </a:defRPr>
            </a:lvl1pPr>
          </a:lstStyle>
          <a:p>
            <a:pPr lvl="0"/>
            <a:r>
              <a:rPr lang="en-US" dirty="0"/>
              <a:t>Text Here</a:t>
            </a:r>
          </a:p>
        </p:txBody>
      </p:sp>
    </p:spTree>
    <p:extLst>
      <p:ext uri="{BB962C8B-B14F-4D97-AF65-F5344CB8AC3E}">
        <p14:creationId xmlns:p14="http://schemas.microsoft.com/office/powerpoint/2010/main" val="424159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2">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1" y="0"/>
            <a:ext cx="18286413" cy="10287000"/>
          </a:xfrm>
          <a:effectLst>
            <a:outerShdw blurRad="63500" algn="ctr" rotWithShape="0">
              <a:prstClr val="black">
                <a:alpha val="20000"/>
              </a:prstClr>
            </a:outerShdw>
          </a:effectLst>
        </p:spPr>
        <p:txBody>
          <a:bodyPr/>
          <a:lstStyle>
            <a:lvl1pPr>
              <a:defRPr baseline="0">
                <a:solidFill>
                  <a:schemeClr val="bg1">
                    <a:lumMod val="85000"/>
                  </a:schemeClr>
                </a:solidFill>
              </a:defRPr>
            </a:lvl1pPr>
          </a:lstStyle>
          <a:p>
            <a:r>
              <a:rPr lang="en-US" dirty="0"/>
              <a:t>Add Image</a:t>
            </a:r>
          </a:p>
        </p:txBody>
      </p:sp>
      <p:sp>
        <p:nvSpPr>
          <p:cNvPr id="15" name="テキスト プレースホルダー 5"/>
          <p:cNvSpPr>
            <a:spLocks noGrp="1"/>
          </p:cNvSpPr>
          <p:nvPr>
            <p:ph type="body" sz="quarter" idx="15" hasCustomPrompt="1"/>
          </p:nvPr>
        </p:nvSpPr>
        <p:spPr>
          <a:xfrm rot="18000000">
            <a:off x="-3234737" y="2104724"/>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6" name="テキスト プレースホルダー 5"/>
          <p:cNvSpPr>
            <a:spLocks noGrp="1"/>
          </p:cNvSpPr>
          <p:nvPr>
            <p:ph type="body" sz="quarter" idx="17" hasCustomPrompt="1"/>
          </p:nvPr>
        </p:nvSpPr>
        <p:spPr>
          <a:xfrm rot="18000000">
            <a:off x="-3233714" y="445225"/>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7" name="テキスト プレースホルダー 5"/>
          <p:cNvSpPr>
            <a:spLocks noGrp="1"/>
          </p:cNvSpPr>
          <p:nvPr>
            <p:ph type="body" sz="quarter" idx="18" hasCustomPrompt="1"/>
          </p:nvPr>
        </p:nvSpPr>
        <p:spPr>
          <a:xfrm rot="18000000">
            <a:off x="-4437443" y="794291"/>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8" name="テキスト プレースホルダー 5"/>
          <p:cNvSpPr>
            <a:spLocks noGrp="1"/>
          </p:cNvSpPr>
          <p:nvPr>
            <p:ph type="body" sz="quarter" idx="19" hasCustomPrompt="1"/>
          </p:nvPr>
        </p:nvSpPr>
        <p:spPr>
          <a:xfrm rot="18000000">
            <a:off x="-3886610" y="76831"/>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1" name="テキスト プレースホルダー 5"/>
          <p:cNvSpPr>
            <a:spLocks noGrp="1"/>
          </p:cNvSpPr>
          <p:nvPr>
            <p:ph type="body" sz="quarter" idx="20" hasCustomPrompt="1"/>
          </p:nvPr>
        </p:nvSpPr>
        <p:spPr>
          <a:xfrm rot="18000000">
            <a:off x="14767263" y="9809580"/>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2" name="テキスト プレースホルダー 5"/>
          <p:cNvSpPr>
            <a:spLocks noGrp="1"/>
          </p:cNvSpPr>
          <p:nvPr>
            <p:ph type="body" sz="quarter" idx="21" hasCustomPrompt="1"/>
          </p:nvPr>
        </p:nvSpPr>
        <p:spPr>
          <a:xfrm rot="18000000">
            <a:off x="14768286" y="8150081"/>
            <a:ext cx="6764774" cy="266675"/>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3" name="テキスト プレースホルダー 5"/>
          <p:cNvSpPr>
            <a:spLocks noGrp="1"/>
          </p:cNvSpPr>
          <p:nvPr>
            <p:ph type="body" sz="quarter" idx="22" hasCustomPrompt="1"/>
          </p:nvPr>
        </p:nvSpPr>
        <p:spPr>
          <a:xfrm rot="18000000">
            <a:off x="13564557" y="8499147"/>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4" name="テキスト プレースホルダー 5"/>
          <p:cNvSpPr>
            <a:spLocks noGrp="1"/>
          </p:cNvSpPr>
          <p:nvPr>
            <p:ph type="body" sz="quarter" idx="23" hasCustomPrompt="1"/>
          </p:nvPr>
        </p:nvSpPr>
        <p:spPr>
          <a:xfrm rot="18000000">
            <a:off x="14115390" y="7781687"/>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19" name="テキスト プレースホルダー 5"/>
          <p:cNvSpPr>
            <a:spLocks noGrp="1"/>
          </p:cNvSpPr>
          <p:nvPr>
            <p:ph type="body" sz="quarter" idx="24" hasCustomPrompt="1"/>
          </p:nvPr>
        </p:nvSpPr>
        <p:spPr>
          <a:xfrm>
            <a:off x="1654374" y="5359524"/>
            <a:ext cx="14905656" cy="1296144"/>
          </a:xfrm>
        </p:spPr>
        <p:txBody>
          <a:bodyPr anchor="b">
            <a:normAutofit/>
          </a:bodyPr>
          <a:lstStyle>
            <a:lvl1pPr algn="ctr">
              <a:defRPr sz="6600" baseline="0">
                <a:solidFill>
                  <a:schemeClr val="bg1">
                    <a:lumMod val="95000"/>
                  </a:schemeClr>
                </a:solidFill>
                <a:latin typeface="Aleo-BoldItalic" pitchFamily="34" charset="0"/>
              </a:defRPr>
            </a:lvl1pPr>
          </a:lstStyle>
          <a:p>
            <a:pPr lvl="0"/>
            <a:r>
              <a:rPr lang="en-US" dirty="0"/>
              <a:t>“Text Here”</a:t>
            </a:r>
          </a:p>
        </p:txBody>
      </p:sp>
      <p:sp>
        <p:nvSpPr>
          <p:cNvPr id="20" name="テキスト プレースホルダー 5"/>
          <p:cNvSpPr>
            <a:spLocks noGrp="1"/>
          </p:cNvSpPr>
          <p:nvPr>
            <p:ph type="body" sz="quarter" idx="25" hasCustomPrompt="1"/>
          </p:nvPr>
        </p:nvSpPr>
        <p:spPr>
          <a:xfrm>
            <a:off x="1654374" y="6439644"/>
            <a:ext cx="14905656" cy="864096"/>
          </a:xfrm>
        </p:spPr>
        <p:txBody>
          <a:bodyPr anchor="t">
            <a:normAutofit/>
          </a:bodyPr>
          <a:lstStyle>
            <a:lvl1pPr algn="ctr">
              <a:defRPr sz="4400" baseline="0">
                <a:solidFill>
                  <a:schemeClr val="bg1">
                    <a:lumMod val="95000"/>
                  </a:schemeClr>
                </a:solidFill>
                <a:latin typeface="Aleo-LightItalic" pitchFamily="34" charset="0"/>
              </a:defRPr>
            </a:lvl1pPr>
          </a:lstStyle>
          <a:p>
            <a:pPr lvl="0"/>
            <a:r>
              <a:rPr lang="en-US" dirty="0"/>
              <a:t>Text Here</a:t>
            </a:r>
          </a:p>
        </p:txBody>
      </p:sp>
    </p:spTree>
    <p:extLst>
      <p:ext uri="{BB962C8B-B14F-4D97-AF65-F5344CB8AC3E}">
        <p14:creationId xmlns:p14="http://schemas.microsoft.com/office/powerpoint/2010/main" val="138177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3 ">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1" y="0"/>
            <a:ext cx="11375455" cy="10287000"/>
          </a:xfrm>
          <a:effectLst>
            <a:outerShdw blurRad="63500" algn="ctr" rotWithShape="0">
              <a:prstClr val="black">
                <a:alpha val="20000"/>
              </a:prstClr>
            </a:outerShdw>
          </a:effectLst>
        </p:spPr>
        <p:txBody>
          <a:bodyPr/>
          <a:lstStyle>
            <a:lvl1pPr>
              <a:defRPr baseline="0">
                <a:solidFill>
                  <a:schemeClr val="bg1">
                    <a:lumMod val="85000"/>
                  </a:schemeClr>
                </a:solidFill>
              </a:defRPr>
            </a:lvl1pPr>
          </a:lstStyle>
          <a:p>
            <a:r>
              <a:rPr lang="en-US" dirty="0"/>
              <a:t>Add Image</a:t>
            </a:r>
          </a:p>
        </p:txBody>
      </p:sp>
      <p:sp>
        <p:nvSpPr>
          <p:cNvPr id="13" name="テキスト プレースホルダー 5"/>
          <p:cNvSpPr>
            <a:spLocks noGrp="1"/>
          </p:cNvSpPr>
          <p:nvPr>
            <p:ph type="body" sz="quarter" idx="21" hasCustomPrompt="1"/>
          </p:nvPr>
        </p:nvSpPr>
        <p:spPr>
          <a:xfrm>
            <a:off x="11519470" y="462980"/>
            <a:ext cx="6552728" cy="2808312"/>
          </a:xfrm>
        </p:spPr>
        <p:txBody>
          <a:bodyPr anchor="b">
            <a:normAutofit/>
          </a:bodyPr>
          <a:lstStyle>
            <a:lvl1pPr algn="l">
              <a:defRPr sz="4400" baseline="0">
                <a:solidFill>
                  <a:schemeClr val="tx1"/>
                </a:solidFill>
                <a:latin typeface="Aleo-BoldItalic" pitchFamily="34" charset="0"/>
              </a:defRPr>
            </a:lvl1pPr>
          </a:lstStyle>
          <a:p>
            <a:pPr lvl="0"/>
            <a:r>
              <a:rPr lang="en-US" dirty="0"/>
              <a:t>“Text Here”</a:t>
            </a:r>
          </a:p>
        </p:txBody>
      </p:sp>
      <p:sp>
        <p:nvSpPr>
          <p:cNvPr id="14" name="テキスト プレースホルダー 5"/>
          <p:cNvSpPr>
            <a:spLocks noGrp="1"/>
          </p:cNvSpPr>
          <p:nvPr>
            <p:ph type="body" sz="quarter" idx="24" hasCustomPrompt="1"/>
          </p:nvPr>
        </p:nvSpPr>
        <p:spPr>
          <a:xfrm>
            <a:off x="11519470" y="3271292"/>
            <a:ext cx="6552728" cy="1584176"/>
          </a:xfrm>
        </p:spPr>
        <p:txBody>
          <a:bodyPr anchor="t">
            <a:normAutofit/>
          </a:bodyPr>
          <a:lstStyle>
            <a:lvl1pPr algn="l">
              <a:defRPr sz="2800" baseline="0">
                <a:solidFill>
                  <a:schemeClr val="tx1"/>
                </a:solidFill>
                <a:latin typeface="Aleo-LightItalic" pitchFamily="34" charset="0"/>
              </a:defRPr>
            </a:lvl1pPr>
          </a:lstStyle>
          <a:p>
            <a:pPr lvl="0"/>
            <a:r>
              <a:rPr lang="en-US" dirty="0"/>
              <a:t>Text Here</a:t>
            </a:r>
          </a:p>
        </p:txBody>
      </p:sp>
      <p:sp>
        <p:nvSpPr>
          <p:cNvPr id="19" name="テキスト プレースホルダー 5"/>
          <p:cNvSpPr>
            <a:spLocks noGrp="1"/>
          </p:cNvSpPr>
          <p:nvPr>
            <p:ph type="body" sz="quarter" idx="15" hasCustomPrompt="1"/>
          </p:nvPr>
        </p:nvSpPr>
        <p:spPr>
          <a:xfrm rot="18000000">
            <a:off x="7278433" y="10529660"/>
            <a:ext cx="9008864" cy="395875"/>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0" name="テキスト プレースホルダー 5"/>
          <p:cNvSpPr>
            <a:spLocks noGrp="1"/>
          </p:cNvSpPr>
          <p:nvPr>
            <p:ph type="body" sz="quarter" idx="17" hasCustomPrompt="1"/>
          </p:nvPr>
        </p:nvSpPr>
        <p:spPr>
          <a:xfrm rot="18000000">
            <a:off x="7271285" y="8165936"/>
            <a:ext cx="6982211" cy="291833"/>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5" name="テキスト プレースホルダー 5"/>
          <p:cNvSpPr>
            <a:spLocks noGrp="1"/>
          </p:cNvSpPr>
          <p:nvPr>
            <p:ph type="body" sz="quarter" idx="18" hasCustomPrompt="1"/>
          </p:nvPr>
        </p:nvSpPr>
        <p:spPr>
          <a:xfrm rot="18000000">
            <a:off x="4635565" y="11523483"/>
            <a:ext cx="10144009" cy="126703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
        <p:nvSpPr>
          <p:cNvPr id="26" name="テキスト プレースホルダー 5"/>
          <p:cNvSpPr>
            <a:spLocks noGrp="1"/>
          </p:cNvSpPr>
          <p:nvPr>
            <p:ph type="body" sz="quarter" idx="19" hasCustomPrompt="1"/>
          </p:nvPr>
        </p:nvSpPr>
        <p:spPr>
          <a:xfrm rot="18000000">
            <a:off x="6266517" y="8789800"/>
            <a:ext cx="6764774" cy="588126"/>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 </a:t>
            </a:r>
          </a:p>
        </p:txBody>
      </p:sp>
    </p:spTree>
    <p:extLst>
      <p:ext uri="{BB962C8B-B14F-4D97-AF65-F5344CB8AC3E}">
        <p14:creationId xmlns:p14="http://schemas.microsoft.com/office/powerpoint/2010/main" val="141443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 presetClass="entr" presetSubtype="12" fill="hold" grpId="0" nodeType="withEffect">
                                  <p:stCondLst>
                                    <p:cond delay="250"/>
                                  </p:stCondLst>
                                  <p:childTnLst>
                                    <p:set>
                                      <p:cBhvr>
                                        <p:cTn id="9" dur="1" fill="hold">
                                          <p:stCondLst>
                                            <p:cond delay="0"/>
                                          </p:stCondLst>
                                        </p:cTn>
                                        <p:tgtEl>
                                          <p:spTgt spid="26">
                                            <p:bg/>
                                          </p:spTgt>
                                        </p:tgtEl>
                                        <p:attrNameLst>
                                          <p:attrName>style.visibility</p:attrName>
                                        </p:attrNameLst>
                                      </p:cBhvr>
                                      <p:to>
                                        <p:strVal val="visible"/>
                                      </p:to>
                                    </p:set>
                                    <p:anim calcmode="lin" valueType="num">
                                      <p:cBhvr additive="base">
                                        <p:cTn id="10" dur="500" fill="hold"/>
                                        <p:tgtEl>
                                          <p:spTgt spid="26">
                                            <p:bg/>
                                          </p:spTgt>
                                        </p:tgtEl>
                                        <p:attrNameLst>
                                          <p:attrName>ppt_x</p:attrName>
                                        </p:attrNameLst>
                                      </p:cBhvr>
                                      <p:tavLst>
                                        <p:tav tm="0">
                                          <p:val>
                                            <p:strVal val="0-#ppt_w/2"/>
                                          </p:val>
                                        </p:tav>
                                        <p:tav tm="100000">
                                          <p:val>
                                            <p:strVal val="#ppt_x"/>
                                          </p:val>
                                        </p:tav>
                                      </p:tavLst>
                                    </p:anim>
                                    <p:anim calcmode="lin" valueType="num">
                                      <p:cBhvr additive="base">
                                        <p:cTn id="11" dur="500" fill="hold"/>
                                        <p:tgtEl>
                                          <p:spTgt spid="26">
                                            <p:bg/>
                                          </p:spTgt>
                                        </p:tgtEl>
                                        <p:attrNameLst>
                                          <p:attrName>ppt_y</p:attrName>
                                        </p:attrNameLst>
                                      </p:cBhvr>
                                      <p:tavLst>
                                        <p:tav tm="0">
                                          <p:val>
                                            <p:strVal val="1+#ppt_h/2"/>
                                          </p:val>
                                        </p:tav>
                                        <p:tav tm="100000">
                                          <p:val>
                                            <p:strVal val="#ppt_y"/>
                                          </p:val>
                                        </p:tav>
                                      </p:tavLst>
                                    </p:anim>
                                  </p:childTnLst>
                                </p:cTn>
                              </p:par>
                              <p:par>
                                <p:cTn id="12" presetID="2" presetClass="entr" presetSubtype="12" fill="hold" grpId="0" nodeType="withEffect">
                                  <p:stCondLst>
                                    <p:cond delay="250"/>
                                  </p:stCondLst>
                                  <p:childTnLst>
                                    <p:set>
                                      <p:cBhvr>
                                        <p:cTn id="13" dur="1" fill="hold">
                                          <p:stCondLst>
                                            <p:cond delay="0"/>
                                          </p:stCondLst>
                                        </p:cTn>
                                        <p:tgtEl>
                                          <p:spTgt spid="26">
                                            <p:txEl>
                                              <p:pRg st="0" end="0"/>
                                            </p:txEl>
                                          </p:spTgt>
                                        </p:tgtEl>
                                        <p:attrNameLst>
                                          <p:attrName>style.visibility</p:attrName>
                                        </p:attrNameLst>
                                      </p:cBhvr>
                                      <p:to>
                                        <p:strVal val="visible"/>
                                      </p:to>
                                    </p:set>
                                    <p:anim calcmode="lin" valueType="num">
                                      <p:cBhvr additive="base">
                                        <p:cTn id="14"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250"/>
                                  </p:stCondLst>
                                  <p:childTnLst>
                                    <p:set>
                                      <p:cBhvr>
                                        <p:cTn id="17" dur="1" fill="hold">
                                          <p:stCondLst>
                                            <p:cond delay="0"/>
                                          </p:stCondLst>
                                        </p:cTn>
                                        <p:tgtEl>
                                          <p:spTgt spid="20">
                                            <p:bg/>
                                          </p:spTgt>
                                        </p:tgtEl>
                                        <p:attrNameLst>
                                          <p:attrName>style.visibility</p:attrName>
                                        </p:attrNameLst>
                                      </p:cBhvr>
                                      <p:to>
                                        <p:strVal val="visible"/>
                                      </p:to>
                                    </p:set>
                                    <p:anim calcmode="lin" valueType="num">
                                      <p:cBhvr additive="base">
                                        <p:cTn id="18" dur="500" fill="hold"/>
                                        <p:tgtEl>
                                          <p:spTgt spid="20">
                                            <p:bg/>
                                          </p:spTgt>
                                        </p:tgtEl>
                                        <p:attrNameLst>
                                          <p:attrName>ppt_x</p:attrName>
                                        </p:attrNameLst>
                                      </p:cBhvr>
                                      <p:tavLst>
                                        <p:tav tm="0">
                                          <p:val>
                                            <p:strVal val="0-#ppt_w/2"/>
                                          </p:val>
                                        </p:tav>
                                        <p:tav tm="100000">
                                          <p:val>
                                            <p:strVal val="#ppt_x"/>
                                          </p:val>
                                        </p:tav>
                                      </p:tavLst>
                                    </p:anim>
                                    <p:anim calcmode="lin" valueType="num">
                                      <p:cBhvr additive="base">
                                        <p:cTn id="19" dur="500" fill="hold"/>
                                        <p:tgtEl>
                                          <p:spTgt spid="20">
                                            <p:bg/>
                                          </p:spTgt>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250"/>
                                  </p:stCondLst>
                                  <p:childTnLst>
                                    <p:set>
                                      <p:cBhvr>
                                        <p:cTn id="21" dur="1" fill="hold">
                                          <p:stCondLst>
                                            <p:cond delay="0"/>
                                          </p:stCondLst>
                                        </p:cTn>
                                        <p:tgtEl>
                                          <p:spTgt spid="20">
                                            <p:txEl>
                                              <p:pRg st="0" end="0"/>
                                            </p:txEl>
                                          </p:spTgt>
                                        </p:tgtEl>
                                        <p:attrNameLst>
                                          <p:attrName>style.visibility</p:attrName>
                                        </p:attrNameLst>
                                      </p:cBhvr>
                                      <p:to>
                                        <p:strVal val="visible"/>
                                      </p:to>
                                    </p:set>
                                    <p:anim calcmode="lin" valueType="num">
                                      <p:cBhvr additive="base">
                                        <p:cTn id="22" dur="500" fill="hold"/>
                                        <p:tgtEl>
                                          <p:spTgt spid="20">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250"/>
                                  </p:stCondLst>
                                  <p:childTnLst>
                                    <p:set>
                                      <p:cBhvr>
                                        <p:cTn id="25" dur="1" fill="hold">
                                          <p:stCondLst>
                                            <p:cond delay="0"/>
                                          </p:stCondLst>
                                        </p:cTn>
                                        <p:tgtEl>
                                          <p:spTgt spid="25">
                                            <p:bg/>
                                          </p:spTgt>
                                        </p:tgtEl>
                                        <p:attrNameLst>
                                          <p:attrName>style.visibility</p:attrName>
                                        </p:attrNameLst>
                                      </p:cBhvr>
                                      <p:to>
                                        <p:strVal val="visible"/>
                                      </p:to>
                                    </p:set>
                                    <p:anim calcmode="lin" valueType="num">
                                      <p:cBhvr additive="base">
                                        <p:cTn id="26" dur="500" fill="hold"/>
                                        <p:tgtEl>
                                          <p:spTgt spid="25">
                                            <p:bg/>
                                          </p:spTgt>
                                        </p:tgtEl>
                                        <p:attrNameLst>
                                          <p:attrName>ppt_x</p:attrName>
                                        </p:attrNameLst>
                                      </p:cBhvr>
                                      <p:tavLst>
                                        <p:tav tm="0">
                                          <p:val>
                                            <p:strVal val="0-#ppt_w/2"/>
                                          </p:val>
                                        </p:tav>
                                        <p:tav tm="100000">
                                          <p:val>
                                            <p:strVal val="#ppt_x"/>
                                          </p:val>
                                        </p:tav>
                                      </p:tavLst>
                                    </p:anim>
                                    <p:anim calcmode="lin" valueType="num">
                                      <p:cBhvr additive="base">
                                        <p:cTn id="27" dur="500" fill="hold"/>
                                        <p:tgtEl>
                                          <p:spTgt spid="25">
                                            <p:bg/>
                                          </p:spTgt>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250"/>
                                  </p:stCondLst>
                                  <p:childTnLst>
                                    <p:set>
                                      <p:cBhvr>
                                        <p:cTn id="29" dur="1" fill="hold">
                                          <p:stCondLst>
                                            <p:cond delay="0"/>
                                          </p:stCondLst>
                                        </p:cTn>
                                        <p:tgtEl>
                                          <p:spTgt spid="25">
                                            <p:txEl>
                                              <p:pRg st="0" end="0"/>
                                            </p:txEl>
                                          </p:spTgt>
                                        </p:tgtEl>
                                        <p:attrNameLst>
                                          <p:attrName>style.visibility</p:attrName>
                                        </p:attrNameLst>
                                      </p:cBhvr>
                                      <p:to>
                                        <p:strVal val="visible"/>
                                      </p:to>
                                    </p:set>
                                    <p:anim calcmode="lin" valueType="num">
                                      <p:cBhvr additive="base">
                                        <p:cTn id="30"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250"/>
                                  </p:stCondLst>
                                  <p:childTnLst>
                                    <p:set>
                                      <p:cBhvr>
                                        <p:cTn id="33" dur="1" fill="hold">
                                          <p:stCondLst>
                                            <p:cond delay="0"/>
                                          </p:stCondLst>
                                        </p:cTn>
                                        <p:tgtEl>
                                          <p:spTgt spid="19">
                                            <p:bg/>
                                          </p:spTgt>
                                        </p:tgtEl>
                                        <p:attrNameLst>
                                          <p:attrName>style.visibility</p:attrName>
                                        </p:attrNameLst>
                                      </p:cBhvr>
                                      <p:to>
                                        <p:strVal val="visible"/>
                                      </p:to>
                                    </p:set>
                                    <p:anim calcmode="lin" valueType="num">
                                      <p:cBhvr additive="base">
                                        <p:cTn id="34" dur="500" fill="hold"/>
                                        <p:tgtEl>
                                          <p:spTgt spid="19">
                                            <p:bg/>
                                          </p:spTgt>
                                        </p:tgtEl>
                                        <p:attrNameLst>
                                          <p:attrName>ppt_x</p:attrName>
                                        </p:attrNameLst>
                                      </p:cBhvr>
                                      <p:tavLst>
                                        <p:tav tm="0">
                                          <p:val>
                                            <p:strVal val="0-#ppt_w/2"/>
                                          </p:val>
                                        </p:tav>
                                        <p:tav tm="100000">
                                          <p:val>
                                            <p:strVal val="#ppt_x"/>
                                          </p:val>
                                        </p:tav>
                                      </p:tavLst>
                                    </p:anim>
                                    <p:anim calcmode="lin" valueType="num">
                                      <p:cBhvr additive="base">
                                        <p:cTn id="35" dur="500" fill="hold"/>
                                        <p:tgtEl>
                                          <p:spTgt spid="19">
                                            <p:bg/>
                                          </p:spTgt>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250"/>
                                  </p:stCondLst>
                                  <p:childTnLst>
                                    <p:set>
                                      <p:cBhvr>
                                        <p:cTn id="37" dur="1" fill="hold">
                                          <p:stCondLst>
                                            <p:cond delay="0"/>
                                          </p:stCondLst>
                                        </p:cTn>
                                        <p:tgtEl>
                                          <p:spTgt spid="19">
                                            <p:txEl>
                                              <p:pRg st="0" end="0"/>
                                            </p:txEl>
                                          </p:spTgt>
                                        </p:tgtEl>
                                        <p:attrNameLst>
                                          <p:attrName>style.visibility</p:attrName>
                                        </p:attrNameLst>
                                      </p:cBhvr>
                                      <p:to>
                                        <p:strVal val="visible"/>
                                      </p:to>
                                    </p:set>
                                    <p:anim calcmode="lin" valueType="num">
                                      <p:cBhvr additive="base">
                                        <p:cTn id="38"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750"/>
                            </p:stCondLst>
                            <p:childTnLst>
                              <p:par>
                                <p:cTn id="41" presetID="42" presetClass="entr" presetSubtype="0" fill="hold" grpId="0" nodeType="after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fade">
                                      <p:cBhvr>
                                        <p:cTn id="43" dur="1000"/>
                                        <p:tgtEl>
                                          <p:spTgt spid="13">
                                            <p:txEl>
                                              <p:pRg st="0" end="0"/>
                                            </p:txEl>
                                          </p:spTgt>
                                        </p:tgtEl>
                                      </p:cBhvr>
                                    </p:animEffect>
                                    <p:anim calcmode="lin" valueType="num">
                                      <p:cBhvr>
                                        <p:cTn id="44"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4">
                                            <p:txEl>
                                              <p:pRg st="0" end="0"/>
                                            </p:txEl>
                                          </p:spTgt>
                                        </p:tgtEl>
                                        <p:attrNameLst>
                                          <p:attrName>style.visibility</p:attrName>
                                        </p:attrNameLst>
                                      </p:cBhvr>
                                      <p:to>
                                        <p:strVal val="visible"/>
                                      </p:to>
                                    </p:set>
                                    <p:animEffect transition="in" filter="fade">
                                      <p:cBhvr>
                                        <p:cTn id="49" dur="1000"/>
                                        <p:tgtEl>
                                          <p:spTgt spid="14">
                                            <p:txEl>
                                              <p:pRg st="0" end="0"/>
                                            </p:txEl>
                                          </p:spTgt>
                                        </p:tgtEl>
                                      </p:cBhvr>
                                    </p:animEffect>
                                    <p:anim calcmode="lin" valueType="num">
                                      <p:cBhvr>
                                        <p:cTn id="50"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uild="p">
        <p:tmplLst>
          <p:tmpl lvl="1">
            <p:tnLst>
              <p:par>
                <p:cTn presetID="42"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anim calcmode="lin" valueType="num">
                      <p:cBhvr>
                        <p:cTn dur="1000" fill="hold"/>
                        <p:tgtEl>
                          <p:spTgt spid="14"/>
                        </p:tgtEl>
                        <p:attrNameLst>
                          <p:attrName>ppt_x</p:attrName>
                        </p:attrNameLst>
                      </p:cBhvr>
                      <p:tavLst>
                        <p:tav tm="0">
                          <p:val>
                            <p:strVal val="#ppt_x"/>
                          </p:val>
                        </p:tav>
                        <p:tav tm="100000">
                          <p:val>
                            <p:strVal val="#ppt_x"/>
                          </p:val>
                        </p:tav>
                      </p:tavLst>
                    </p:anim>
                    <p:anim calcmode="lin" valueType="num">
                      <p:cBhvr>
                        <p:cTn dur="1000" fill="hold"/>
                        <p:tgtEl>
                          <p:spTgt spid="14"/>
                        </p:tgtEl>
                        <p:attrNameLst>
                          <p:attrName>ppt_y</p:attrName>
                        </p:attrNameLst>
                      </p:cBhvr>
                      <p:tavLst>
                        <p:tav tm="0">
                          <p:val>
                            <p:strVal val="#ppt_y+.1"/>
                          </p:val>
                        </p:tav>
                        <p:tav tm="100000">
                          <p:val>
                            <p:strVal val="#ppt_y"/>
                          </p:val>
                        </p:tav>
                      </p:tavLst>
                    </p:anim>
                  </p:childTnLst>
                </p:cTn>
              </p:par>
            </p:tnLst>
          </p:tmpl>
        </p:tmplLst>
      </p:bldP>
      <p:bldP spid="19" grpId="0" build="p" animBg="1">
        <p:tmplLst>
          <p:tmpl>
            <p:tnLst>
              <p:par>
                <p:cTn presetID="2" presetClass="entr" presetSubtype="12" fill="hold" nodeType="withEffect">
                  <p:stCondLst>
                    <p:cond delay="25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0-#ppt_w/2"/>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 lvl="1">
            <p:tnLst>
              <p:par>
                <p:cTn presetID="2" presetClass="entr" presetSubtype="12" fill="hold" nodeType="withEffect">
                  <p:stCondLst>
                    <p:cond delay="25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0-#ppt_w/2"/>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20" grpId="0" build="p" animBg="1">
        <p:tmplLst>
          <p:tmpl>
            <p:tnLst>
              <p:par>
                <p:cTn presetID="2" presetClass="entr" presetSubtype="12"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0-#ppt_w/2"/>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1">
            <p:tnLst>
              <p:par>
                <p:cTn presetID="2" presetClass="entr" presetSubtype="12"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0-#ppt_w/2"/>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25" grpId="0" build="p" animBg="1">
        <p:tmplLst>
          <p:tmpl>
            <p:tnLst>
              <p:par>
                <p:cTn presetID="2" presetClass="entr" presetSubtype="12" fill="hold" nodeType="withEffect">
                  <p:stCondLst>
                    <p:cond delay="25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0-#ppt_w/2"/>
                          </p:val>
                        </p:tav>
                        <p:tav tm="100000">
                          <p:val>
                            <p:strVal val="#ppt_x"/>
                          </p:val>
                        </p:tav>
                      </p:tavLst>
                    </p:anim>
                    <p:anim calcmode="lin" valueType="num">
                      <p:cBhvr additive="base">
                        <p:cTn dur="500" fill="hold"/>
                        <p:tgtEl>
                          <p:spTgt spid="25"/>
                        </p:tgtEl>
                        <p:attrNameLst>
                          <p:attrName>ppt_y</p:attrName>
                        </p:attrNameLst>
                      </p:cBhvr>
                      <p:tavLst>
                        <p:tav tm="0">
                          <p:val>
                            <p:strVal val="1+#ppt_h/2"/>
                          </p:val>
                        </p:tav>
                        <p:tav tm="100000">
                          <p:val>
                            <p:strVal val="#ppt_y"/>
                          </p:val>
                        </p:tav>
                      </p:tavLst>
                    </p:anim>
                  </p:childTnLst>
                </p:cTn>
              </p:par>
            </p:tnLst>
          </p:tmpl>
          <p:tmpl lvl="1">
            <p:tnLst>
              <p:par>
                <p:cTn presetID="2" presetClass="entr" presetSubtype="12" fill="hold" nodeType="withEffect">
                  <p:stCondLst>
                    <p:cond delay="25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0-#ppt_w/2"/>
                          </p:val>
                        </p:tav>
                        <p:tav tm="100000">
                          <p:val>
                            <p:strVal val="#ppt_x"/>
                          </p:val>
                        </p:tav>
                      </p:tavLst>
                    </p:anim>
                    <p:anim calcmode="lin" valueType="num">
                      <p:cBhvr additive="base">
                        <p:cTn dur="500" fill="hold"/>
                        <p:tgtEl>
                          <p:spTgt spid="25"/>
                        </p:tgtEl>
                        <p:attrNameLst>
                          <p:attrName>ppt_y</p:attrName>
                        </p:attrNameLst>
                      </p:cBhvr>
                      <p:tavLst>
                        <p:tav tm="0">
                          <p:val>
                            <p:strVal val="1+#ppt_h/2"/>
                          </p:val>
                        </p:tav>
                        <p:tav tm="100000">
                          <p:val>
                            <p:strVal val="#ppt_y"/>
                          </p:val>
                        </p:tav>
                      </p:tavLst>
                    </p:anim>
                  </p:childTnLst>
                </p:cTn>
              </p:par>
            </p:tnLst>
          </p:tmpl>
        </p:tmplLst>
      </p:bldP>
      <p:bldP spid="26" grpId="0" build="p" animBg="1">
        <p:tmplLst>
          <p:tmpl>
            <p:tnLst>
              <p:par>
                <p:cTn presetID="2" presetClass="entr" presetSubtype="12"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0-#ppt_w/2"/>
                          </p:val>
                        </p:tav>
                        <p:tav tm="100000">
                          <p:val>
                            <p:strVal val="#ppt_x"/>
                          </p:val>
                        </p:tav>
                      </p:tavLst>
                    </p:anim>
                    <p:anim calcmode="lin" valueType="num">
                      <p:cBhvr additive="base">
                        <p:cTn dur="500" fill="hold"/>
                        <p:tgtEl>
                          <p:spTgt spid="26"/>
                        </p:tgtEl>
                        <p:attrNameLst>
                          <p:attrName>ppt_y</p:attrName>
                        </p:attrNameLst>
                      </p:cBhvr>
                      <p:tavLst>
                        <p:tav tm="0">
                          <p:val>
                            <p:strVal val="1+#ppt_h/2"/>
                          </p:val>
                        </p:tav>
                        <p:tav tm="100000">
                          <p:val>
                            <p:strVal val="#ppt_y"/>
                          </p:val>
                        </p:tav>
                      </p:tavLst>
                    </p:anim>
                  </p:childTnLst>
                </p:cTn>
              </p:par>
            </p:tnLst>
          </p:tmpl>
          <p:tmpl lvl="1">
            <p:tnLst>
              <p:par>
                <p:cTn presetID="2" presetClass="entr" presetSubtype="12"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0-#ppt_w/2"/>
                          </p:val>
                        </p:tav>
                        <p:tav tm="100000">
                          <p:val>
                            <p:strVal val="#ppt_x"/>
                          </p:val>
                        </p:tav>
                      </p:tavLst>
                    </p:anim>
                    <p:anim calcmode="lin" valueType="num">
                      <p:cBhvr additive="base">
                        <p:cTn dur="500" fill="hold"/>
                        <p:tgtEl>
                          <p:spTgt spid="2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13" name="テキスト プレースホルダー 5"/>
          <p:cNvSpPr>
            <a:spLocks noGrp="1"/>
          </p:cNvSpPr>
          <p:nvPr>
            <p:ph type="body" sz="quarter" idx="21" hasCustomPrompt="1"/>
          </p:nvPr>
        </p:nvSpPr>
        <p:spPr>
          <a:xfrm>
            <a:off x="1582366" y="2551212"/>
            <a:ext cx="14905656" cy="2808312"/>
          </a:xfrm>
        </p:spPr>
        <p:txBody>
          <a:bodyPr anchor="b">
            <a:normAutofit/>
          </a:bodyPr>
          <a:lstStyle>
            <a:lvl1pPr algn="ctr">
              <a:defRPr sz="4400" baseline="0">
                <a:solidFill>
                  <a:schemeClr val="tx1"/>
                </a:solidFill>
                <a:latin typeface="Aleo-BoldItalic" pitchFamily="34" charset="0"/>
              </a:defRPr>
            </a:lvl1pPr>
          </a:lstStyle>
          <a:p>
            <a:pPr lvl="0"/>
            <a:r>
              <a:rPr lang="en-US" dirty="0"/>
              <a:t>“Text Here”</a:t>
            </a:r>
          </a:p>
        </p:txBody>
      </p:sp>
      <p:sp>
        <p:nvSpPr>
          <p:cNvPr id="14" name="テキスト プレースホルダー 5"/>
          <p:cNvSpPr>
            <a:spLocks noGrp="1"/>
          </p:cNvSpPr>
          <p:nvPr>
            <p:ph type="body" sz="quarter" idx="24" hasCustomPrompt="1"/>
          </p:nvPr>
        </p:nvSpPr>
        <p:spPr>
          <a:xfrm>
            <a:off x="1582366" y="5503540"/>
            <a:ext cx="14905656" cy="1584176"/>
          </a:xfrm>
        </p:spPr>
        <p:txBody>
          <a:bodyPr anchor="t">
            <a:normAutofit/>
          </a:bodyPr>
          <a:lstStyle>
            <a:lvl1pPr algn="ctr">
              <a:defRPr sz="2800" baseline="0">
                <a:solidFill>
                  <a:schemeClr val="tx1"/>
                </a:solidFill>
                <a:latin typeface="+mn-lt"/>
              </a:defRPr>
            </a:lvl1pPr>
          </a:lstStyle>
          <a:p>
            <a:pPr lvl="0"/>
            <a:r>
              <a:rPr lang="en-US" dirty="0"/>
              <a:t>Text Here</a:t>
            </a:r>
          </a:p>
        </p:txBody>
      </p:sp>
    </p:spTree>
    <p:extLst>
      <p:ext uri="{BB962C8B-B14F-4D97-AF65-F5344CB8AC3E}">
        <p14:creationId xmlns:p14="http://schemas.microsoft.com/office/powerpoint/2010/main" val="3358787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 Column - Horizontal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23" name="テキスト プレースホルダー 22"/>
          <p:cNvSpPr>
            <a:spLocks noGrp="1"/>
          </p:cNvSpPr>
          <p:nvPr>
            <p:ph type="body" sz="quarter" idx="13" hasCustomPrompt="1"/>
          </p:nvPr>
        </p:nvSpPr>
        <p:spPr>
          <a:xfrm>
            <a:off x="2590478" y="6007596"/>
            <a:ext cx="12599218" cy="1080120"/>
          </a:xfrm>
        </p:spPr>
        <p:txBody>
          <a:bodyPr anchor="ctr">
            <a:normAutofit/>
          </a:bodyPr>
          <a:lstStyle>
            <a:lvl1pPr algn="ctr">
              <a:defRPr sz="4400">
                <a:latin typeface="Aleo-BoldItalic" pitchFamily="34" charset="0"/>
              </a:defRPr>
            </a:lvl1pPr>
          </a:lstStyle>
          <a:p>
            <a:pPr lvl="0"/>
            <a:r>
              <a:rPr lang="en-US" dirty="0"/>
              <a:t>“Text Here”</a:t>
            </a:r>
          </a:p>
        </p:txBody>
      </p:sp>
      <p:sp>
        <p:nvSpPr>
          <p:cNvPr id="6" name="テキスト プレースホルダー 5"/>
          <p:cNvSpPr>
            <a:spLocks noGrp="1"/>
          </p:cNvSpPr>
          <p:nvPr>
            <p:ph type="body" sz="quarter" idx="14" hasCustomPrompt="1"/>
          </p:nvPr>
        </p:nvSpPr>
        <p:spPr>
          <a:xfrm>
            <a:off x="2599842" y="7041252"/>
            <a:ext cx="12592036" cy="2782768"/>
          </a:xfrm>
        </p:spPr>
        <p:txBody>
          <a:bodyPr/>
          <a:lstStyle>
            <a:lvl1pPr algn="ctr">
              <a:defRPr baseline="0"/>
            </a:lvl1pPr>
          </a:lstStyle>
          <a:p>
            <a:pPr lvl="0"/>
            <a:r>
              <a:rPr lang="en-US" dirty="0"/>
              <a:t>Text Here</a:t>
            </a:r>
          </a:p>
        </p:txBody>
      </p:sp>
    </p:spTree>
    <p:extLst>
      <p:ext uri="{BB962C8B-B14F-4D97-AF65-F5344CB8AC3E}">
        <p14:creationId xmlns:p14="http://schemas.microsoft.com/office/powerpoint/2010/main" val="281397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fade">
                                      <p:cBhvr>
                                        <p:cTn id="52" dur="500"/>
                                        <p:tgtEl>
                                          <p:spTgt spid="23">
                                            <p:txEl>
                                              <p:pRg st="0" end="0"/>
                                            </p:txEl>
                                          </p:spTgt>
                                        </p:tgtEl>
                                      </p:cBhvr>
                                    </p:animEffect>
                                  </p:childTnLst>
                                </p:cTn>
                              </p:par>
                              <p:par>
                                <p:cTn id="53" presetID="10" presetClass="entr" presetSubtype="0" fill="hold" grpId="0" nodeType="withEffect">
                                  <p:stCondLst>
                                    <p:cond delay="750"/>
                                  </p:stCondLst>
                                  <p:childTnLst>
                                    <p:set>
                                      <p:cBhvr>
                                        <p:cTn id="54" dur="1" fill="hold">
                                          <p:stCondLst>
                                            <p:cond delay="0"/>
                                          </p:stCondLst>
                                        </p:cTn>
                                        <p:tgtEl>
                                          <p:spTgt spid="6">
                                            <p:txEl>
                                              <p:pRg st="0" end="0"/>
                                            </p:txEl>
                                          </p:spTgt>
                                        </p:tgtEl>
                                        <p:attrNameLst>
                                          <p:attrName>style.visibility</p:attrName>
                                        </p:attrNameLst>
                                      </p:cBhvr>
                                      <p:to>
                                        <p:strVal val="visible"/>
                                      </p:to>
                                    </p:set>
                                    <p:animEffect transition="in" filter="fade">
                                      <p:cBhvr>
                                        <p:cTn id="5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23" grpId="0" build="p">
        <p:tmplLst>
          <p:tmpl lvl="1">
            <p:tnLst>
              <p:par>
                <p:cTn presetID="10" presetClass="entr" presetSubtype="0" fill="hold" nodeType="withEffect">
                  <p:stCondLst>
                    <p:cond delay="7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6" grpId="0" build="p">
        <p:tmplLst>
          <p:tmpl lvl="1">
            <p:tnLst>
              <p:par>
                <p:cTn presetID="10" presetClass="entr" presetSubtype="0" fill="hold" nodeType="withEffect">
                  <p:stCondLst>
                    <p:cond delay="7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Wide Tex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46" y="1414310"/>
            <a:ext cx="16475404"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
        <p:nvSpPr>
          <p:cNvPr id="3" name="Content Placeholder 2"/>
          <p:cNvSpPr>
            <a:spLocks noGrp="1"/>
          </p:cNvSpPr>
          <p:nvPr>
            <p:ph sz="quarter" idx="12"/>
          </p:nvPr>
        </p:nvSpPr>
        <p:spPr>
          <a:xfrm>
            <a:off x="797880" y="3008810"/>
            <a:ext cx="16475407" cy="6191250"/>
          </a:xfrm>
          <a:prstGeom prst="rect">
            <a:avLst/>
          </a:prstGeom>
        </p:spPr>
        <p:txBody>
          <a:bodyPr numCol="1" spcCol="365760"/>
          <a:lstStyle>
            <a:lvl1pPr marL="0" indent="0" algn="just">
              <a:buNone/>
              <a:defRPr sz="2400">
                <a:solidFill>
                  <a:schemeClr val="tx1">
                    <a:lumMod val="75000"/>
                    <a:lumOff val="25000"/>
                  </a:schemeClr>
                </a:solidFill>
                <a:latin typeface="Lato" panose="020F0502020204030203" pitchFamily="34" charset="0"/>
              </a:defRPr>
            </a:lvl1pPr>
            <a:lvl2pPr marL="685800" indent="0" algn="just">
              <a:buNone/>
              <a:defRPr sz="2400">
                <a:solidFill>
                  <a:schemeClr val="tx1">
                    <a:lumMod val="75000"/>
                    <a:lumOff val="25000"/>
                  </a:schemeClr>
                </a:solidFill>
                <a:latin typeface="Lato" panose="020F0502020204030203" pitchFamily="34" charset="0"/>
              </a:defRPr>
            </a:lvl2pPr>
            <a:lvl3pPr marL="1371600" indent="0" algn="just">
              <a:buNone/>
              <a:defRPr sz="2400">
                <a:solidFill>
                  <a:schemeClr val="tx1">
                    <a:lumMod val="75000"/>
                    <a:lumOff val="25000"/>
                  </a:schemeClr>
                </a:solidFill>
                <a:latin typeface="Lato" panose="020F0502020204030203" pitchFamily="34" charset="0"/>
              </a:defRPr>
            </a:lvl3pPr>
            <a:lvl4pPr marL="2057400" indent="0" algn="just">
              <a:buNone/>
              <a:defRPr sz="2400">
                <a:solidFill>
                  <a:schemeClr val="tx1">
                    <a:lumMod val="75000"/>
                    <a:lumOff val="25000"/>
                  </a:schemeClr>
                </a:solidFill>
                <a:latin typeface="Lato" panose="020F0502020204030203" pitchFamily="34" charset="0"/>
              </a:defRPr>
            </a:lvl4pPr>
            <a:lvl5pPr marL="2743200" indent="0" algn="just">
              <a:buNone/>
              <a:defRPr sz="2400">
                <a:solidFill>
                  <a:schemeClr val="tx1">
                    <a:lumMod val="75000"/>
                    <a:lumOff val="25000"/>
                  </a:schemeClr>
                </a:solidFill>
                <a:latin typeface="Lato" panose="020F0502020204030203" pitchFamily="34" charset="0"/>
              </a:defRPr>
            </a:lvl5pPr>
          </a:lstStyle>
          <a:p>
            <a:pPr lvl="0"/>
            <a:endParaRPr lang="en-US" dirty="0"/>
          </a:p>
        </p:txBody>
      </p:sp>
      <p:sp>
        <p:nvSpPr>
          <p:cNvPr id="6" name="Content Placeholder 2"/>
          <p:cNvSpPr>
            <a:spLocks noGrp="1"/>
          </p:cNvSpPr>
          <p:nvPr>
            <p:ph sz="quarter" idx="13"/>
          </p:nvPr>
        </p:nvSpPr>
        <p:spPr>
          <a:xfrm>
            <a:off x="797880" y="2103681"/>
            <a:ext cx="16475407" cy="858855"/>
          </a:xfrm>
          <a:prstGeom prst="rect">
            <a:avLst/>
          </a:prstGeom>
        </p:spPr>
        <p:txBody>
          <a:bodyPr/>
          <a:lstStyle>
            <a:lvl1pPr marL="0" indent="0">
              <a:buNone/>
              <a:defRPr sz="2400">
                <a:solidFill>
                  <a:schemeClr val="tx1">
                    <a:lumMod val="75000"/>
                    <a:lumOff val="25000"/>
                  </a:schemeClr>
                </a:solidFill>
                <a:latin typeface="Lato" panose="020F0502020204030203"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endParaRPr lang="en-US" dirty="0"/>
          </a:p>
        </p:txBody>
      </p:sp>
    </p:spTree>
    <p:extLst>
      <p:ext uri="{BB962C8B-B14F-4D97-AF65-F5344CB8AC3E}">
        <p14:creationId xmlns:p14="http://schemas.microsoft.com/office/powerpoint/2010/main" val="65303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83" y="1414325"/>
            <a:ext cx="16475407"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Tree>
    <p:extLst>
      <p:ext uri="{BB962C8B-B14F-4D97-AF65-F5344CB8AC3E}">
        <p14:creationId xmlns:p14="http://schemas.microsoft.com/office/powerpoint/2010/main" val="1109612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370321" y="2920332"/>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7" name="テキスト プレースホルダー 5"/>
          <p:cNvSpPr>
            <a:spLocks noGrp="1"/>
          </p:cNvSpPr>
          <p:nvPr>
            <p:ph type="body" sz="quarter" idx="16" hasCustomPrompt="1"/>
          </p:nvPr>
        </p:nvSpPr>
        <p:spPr>
          <a:xfrm>
            <a:off x="2590478" y="3559324"/>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17" hasCustomPrompt="1"/>
          </p:nvPr>
        </p:nvSpPr>
        <p:spPr>
          <a:xfrm>
            <a:off x="1370321" y="5905330"/>
            <a:ext cx="6764774" cy="72168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2" name="テキスト プレースホルダー 5"/>
          <p:cNvSpPr>
            <a:spLocks noGrp="1"/>
          </p:cNvSpPr>
          <p:nvPr>
            <p:ph type="body" sz="quarter" idx="18" hasCustomPrompt="1"/>
          </p:nvPr>
        </p:nvSpPr>
        <p:spPr>
          <a:xfrm>
            <a:off x="2590478" y="6544322"/>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25" name="テキスト プレースホルダー 5"/>
          <p:cNvSpPr>
            <a:spLocks noGrp="1"/>
          </p:cNvSpPr>
          <p:nvPr>
            <p:ph type="body" sz="quarter" idx="21" hasCustomPrompt="1"/>
          </p:nvPr>
        </p:nvSpPr>
        <p:spPr>
          <a:xfrm>
            <a:off x="1366340" y="4135388"/>
            <a:ext cx="15265697" cy="1512167"/>
          </a:xfrm>
        </p:spPr>
        <p:txBody>
          <a:bodyPr anchor="t">
            <a:normAutofit/>
          </a:bodyPr>
          <a:lstStyle>
            <a:lvl1pPr algn="l">
              <a:defRPr sz="2000" baseline="0"/>
            </a:lvl1pPr>
          </a:lstStyle>
          <a:p>
            <a:pPr lvl="0"/>
            <a:r>
              <a:rPr lang="en-US" dirty="0"/>
              <a:t>Text Here</a:t>
            </a:r>
          </a:p>
        </p:txBody>
      </p:sp>
      <p:sp>
        <p:nvSpPr>
          <p:cNvPr id="26" name="テキスト プレースホルダー 5"/>
          <p:cNvSpPr>
            <a:spLocks noGrp="1"/>
          </p:cNvSpPr>
          <p:nvPr>
            <p:ph type="body" sz="quarter" idx="22" hasCustomPrompt="1"/>
          </p:nvPr>
        </p:nvSpPr>
        <p:spPr>
          <a:xfrm>
            <a:off x="1366341" y="7159725"/>
            <a:ext cx="15265697" cy="1512167"/>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66189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2" presetClass="entr" presetSubtype="8" fill="hold" grpId="0" nodeType="afterEffect">
                                  <p:stCondLst>
                                    <p:cond delay="0"/>
                                  </p:stCondLst>
                                  <p:childTnLst>
                                    <p:set>
                                      <p:cBhvr>
                                        <p:cTn id="52" dur="1" fill="hold">
                                          <p:stCondLst>
                                            <p:cond delay="0"/>
                                          </p:stCondLst>
                                        </p:cTn>
                                        <p:tgtEl>
                                          <p:spTgt spid="16">
                                            <p:bg/>
                                          </p:spTgt>
                                        </p:tgtEl>
                                        <p:attrNameLst>
                                          <p:attrName>style.visibility</p:attrName>
                                        </p:attrNameLst>
                                      </p:cBhvr>
                                      <p:to>
                                        <p:strVal val="visible"/>
                                      </p:to>
                                    </p:set>
                                    <p:anim calcmode="lin" valueType="num">
                                      <p:cBhvr additive="base">
                                        <p:cTn id="53"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54" dur="500" fill="hold"/>
                                        <p:tgtEl>
                                          <p:spTgt spid="16">
                                            <p:bg/>
                                          </p:spTgt>
                                        </p:tgtEl>
                                        <p:attrNameLst>
                                          <p:attrName>ppt_y</p:attrName>
                                        </p:attrNameLst>
                                      </p:cBhvr>
                                      <p:tavLst>
                                        <p:tav tm="0">
                                          <p:val>
                                            <p:strVal val="#ppt_y"/>
                                          </p:val>
                                        </p:tav>
                                        <p:tav tm="100000">
                                          <p:val>
                                            <p:strVal val="#ppt_y"/>
                                          </p:val>
                                        </p:tav>
                                      </p:tavLst>
                                    </p:anim>
                                  </p:childTnLst>
                                </p:cTn>
                              </p:par>
                            </p:childTnLst>
                          </p:cTn>
                        </p:par>
                        <p:par>
                          <p:cTn id="55" fill="hold">
                            <p:stCondLst>
                              <p:cond delay="1250"/>
                            </p:stCondLst>
                            <p:childTnLst>
                              <p:par>
                                <p:cTn id="56" presetID="2" presetClass="entr" presetSubtype="8" fill="hold" grpId="0" nodeType="afterEffect">
                                  <p:stCondLst>
                                    <p:cond delay="0"/>
                                  </p:stCondLst>
                                  <p:childTnLst>
                                    <p:set>
                                      <p:cBhvr>
                                        <p:cTn id="57" dur="1" fill="hold">
                                          <p:stCondLst>
                                            <p:cond delay="0"/>
                                          </p:stCondLst>
                                        </p:cTn>
                                        <p:tgtEl>
                                          <p:spTgt spid="16">
                                            <p:txEl>
                                              <p:pRg st="0" end="0"/>
                                            </p:txEl>
                                          </p:spTgt>
                                        </p:tgtEl>
                                        <p:attrNameLst>
                                          <p:attrName>style.visibility</p:attrName>
                                        </p:attrNameLst>
                                      </p:cBhvr>
                                      <p:to>
                                        <p:strVal val="visible"/>
                                      </p:to>
                                    </p:set>
                                    <p:anim calcmode="lin" valueType="num">
                                      <p:cBhvr additive="base">
                                        <p:cTn id="58"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60" fill="hold">
                            <p:stCondLst>
                              <p:cond delay="1750"/>
                            </p:stCondLst>
                            <p:childTnLst>
                              <p:par>
                                <p:cTn id="61" presetID="2" presetClass="entr" presetSubtype="8" fill="hold" grpId="0" nodeType="afterEffect">
                                  <p:stCondLst>
                                    <p:cond delay="0"/>
                                  </p:stCondLst>
                                  <p:childTnLst>
                                    <p:set>
                                      <p:cBhvr>
                                        <p:cTn id="62" dur="1" fill="hold">
                                          <p:stCondLst>
                                            <p:cond delay="0"/>
                                          </p:stCondLst>
                                        </p:cTn>
                                        <p:tgtEl>
                                          <p:spTgt spid="17">
                                            <p:bg/>
                                          </p:spTgt>
                                        </p:tgtEl>
                                        <p:attrNameLst>
                                          <p:attrName>style.visibility</p:attrName>
                                        </p:attrNameLst>
                                      </p:cBhvr>
                                      <p:to>
                                        <p:strVal val="visible"/>
                                      </p:to>
                                    </p:set>
                                    <p:anim calcmode="lin" valueType="num">
                                      <p:cBhvr additive="base">
                                        <p:cTn id="63"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64" dur="500" fill="hold"/>
                                        <p:tgtEl>
                                          <p:spTgt spid="17">
                                            <p:bg/>
                                          </p:spTgt>
                                        </p:tgtEl>
                                        <p:attrNameLst>
                                          <p:attrName>ppt_y</p:attrName>
                                        </p:attrNameLst>
                                      </p:cBhvr>
                                      <p:tavLst>
                                        <p:tav tm="0">
                                          <p:val>
                                            <p:strVal val="#ppt_y"/>
                                          </p:val>
                                        </p:tav>
                                        <p:tav tm="100000">
                                          <p:val>
                                            <p:strVal val="#ppt_y"/>
                                          </p:val>
                                        </p:tav>
                                      </p:tavLst>
                                    </p:anim>
                                  </p:childTnLst>
                                </p:cTn>
                              </p:par>
                            </p:childTnLst>
                          </p:cTn>
                        </p:par>
                        <p:par>
                          <p:cTn id="65" fill="hold">
                            <p:stCondLst>
                              <p:cond delay="2250"/>
                            </p:stCondLst>
                            <p:childTnLst>
                              <p:par>
                                <p:cTn id="66" presetID="2" presetClass="entr" presetSubtype="8" fill="hold" grpId="0" nodeType="afterEffect">
                                  <p:stCondLst>
                                    <p:cond delay="0"/>
                                  </p:stCondLst>
                                  <p:childTnLst>
                                    <p:set>
                                      <p:cBhvr>
                                        <p:cTn id="67" dur="1" fill="hold">
                                          <p:stCondLst>
                                            <p:cond delay="0"/>
                                          </p:stCondLst>
                                        </p:cTn>
                                        <p:tgtEl>
                                          <p:spTgt spid="17">
                                            <p:txEl>
                                              <p:pRg st="0" end="0"/>
                                            </p:txEl>
                                          </p:spTgt>
                                        </p:tgtEl>
                                        <p:attrNameLst>
                                          <p:attrName>style.visibility</p:attrName>
                                        </p:attrNameLst>
                                      </p:cBhvr>
                                      <p:to>
                                        <p:strVal val="visible"/>
                                      </p:to>
                                    </p:set>
                                    <p:anim calcmode="lin" valueType="num">
                                      <p:cBhvr additive="base">
                                        <p:cTn id="6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69"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70" fill="hold">
                            <p:stCondLst>
                              <p:cond delay="2750"/>
                            </p:stCondLst>
                            <p:childTnLst>
                              <p:par>
                                <p:cTn id="71" presetID="2" presetClass="entr" presetSubtype="2" fill="hold" grpId="0" nodeType="afterEffect">
                                  <p:stCondLst>
                                    <p:cond delay="500"/>
                                  </p:stCondLst>
                                  <p:childTnLst>
                                    <p:set>
                                      <p:cBhvr>
                                        <p:cTn id="72" dur="1" fill="hold">
                                          <p:stCondLst>
                                            <p:cond delay="0"/>
                                          </p:stCondLst>
                                        </p:cTn>
                                        <p:tgtEl>
                                          <p:spTgt spid="25">
                                            <p:txEl>
                                              <p:pRg st="0" end="0"/>
                                            </p:txEl>
                                          </p:spTgt>
                                        </p:tgtEl>
                                        <p:attrNameLst>
                                          <p:attrName>style.visibility</p:attrName>
                                        </p:attrNameLst>
                                      </p:cBhvr>
                                      <p:to>
                                        <p:strVal val="visible"/>
                                      </p:to>
                                    </p:set>
                                    <p:anim calcmode="lin" valueType="num">
                                      <p:cBhvr additive="base">
                                        <p:cTn id="73"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 presetClass="entr" presetSubtype="8" fill="hold" grpId="0" nodeType="afterEffect">
                                  <p:stCondLst>
                                    <p:cond delay="0"/>
                                  </p:stCondLst>
                                  <p:childTnLst>
                                    <p:set>
                                      <p:cBhvr>
                                        <p:cTn id="77" dur="1" fill="hold">
                                          <p:stCondLst>
                                            <p:cond delay="0"/>
                                          </p:stCondLst>
                                        </p:cTn>
                                        <p:tgtEl>
                                          <p:spTgt spid="18">
                                            <p:bg/>
                                          </p:spTgt>
                                        </p:tgtEl>
                                        <p:attrNameLst>
                                          <p:attrName>style.visibility</p:attrName>
                                        </p:attrNameLst>
                                      </p:cBhvr>
                                      <p:to>
                                        <p:strVal val="visible"/>
                                      </p:to>
                                    </p:set>
                                    <p:anim calcmode="lin" valueType="num">
                                      <p:cBhvr additive="base">
                                        <p:cTn id="78" dur="500" fill="hold"/>
                                        <p:tgtEl>
                                          <p:spTgt spid="18">
                                            <p:bg/>
                                          </p:spTgt>
                                        </p:tgtEl>
                                        <p:attrNameLst>
                                          <p:attrName>ppt_x</p:attrName>
                                        </p:attrNameLst>
                                      </p:cBhvr>
                                      <p:tavLst>
                                        <p:tav tm="0">
                                          <p:val>
                                            <p:strVal val="0-#ppt_w/2"/>
                                          </p:val>
                                        </p:tav>
                                        <p:tav tm="100000">
                                          <p:val>
                                            <p:strVal val="#ppt_x"/>
                                          </p:val>
                                        </p:tav>
                                      </p:tavLst>
                                    </p:anim>
                                    <p:anim calcmode="lin" valueType="num">
                                      <p:cBhvr additive="base">
                                        <p:cTn id="79" dur="500" fill="hold"/>
                                        <p:tgtEl>
                                          <p:spTgt spid="18">
                                            <p:bg/>
                                          </p:spTgt>
                                        </p:tgtEl>
                                        <p:attrNameLst>
                                          <p:attrName>ppt_y</p:attrName>
                                        </p:attrNameLst>
                                      </p:cBhvr>
                                      <p:tavLst>
                                        <p:tav tm="0">
                                          <p:val>
                                            <p:strVal val="#ppt_y"/>
                                          </p:val>
                                        </p:tav>
                                        <p:tav tm="100000">
                                          <p:val>
                                            <p:strVal val="#ppt_y"/>
                                          </p:val>
                                        </p:tav>
                                      </p:tavLst>
                                    </p:anim>
                                  </p:childTnLst>
                                </p:cTn>
                              </p:par>
                            </p:childTnLst>
                          </p:cTn>
                        </p:par>
                        <p:par>
                          <p:cTn id="80" fill="hold">
                            <p:stCondLst>
                              <p:cond delay="4250"/>
                            </p:stCondLst>
                            <p:childTnLst>
                              <p:par>
                                <p:cTn id="81" presetID="2" presetClass="entr" presetSubtype="8" fill="hold" grpId="0" nodeType="afterEffect">
                                  <p:stCondLst>
                                    <p:cond delay="0"/>
                                  </p:stCondLst>
                                  <p:childTnLst>
                                    <p:set>
                                      <p:cBhvr>
                                        <p:cTn id="82" dur="1" fill="hold">
                                          <p:stCondLst>
                                            <p:cond delay="0"/>
                                          </p:stCondLst>
                                        </p:cTn>
                                        <p:tgtEl>
                                          <p:spTgt spid="18">
                                            <p:txEl>
                                              <p:pRg st="0" end="0"/>
                                            </p:txEl>
                                          </p:spTgt>
                                        </p:tgtEl>
                                        <p:attrNameLst>
                                          <p:attrName>style.visibility</p:attrName>
                                        </p:attrNameLst>
                                      </p:cBhvr>
                                      <p:to>
                                        <p:strVal val="visible"/>
                                      </p:to>
                                    </p:set>
                                    <p:anim calcmode="lin" valueType="num">
                                      <p:cBhvr additive="base">
                                        <p:cTn id="83"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84"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85" fill="hold">
                            <p:stCondLst>
                              <p:cond delay="4750"/>
                            </p:stCondLst>
                            <p:childTnLst>
                              <p:par>
                                <p:cTn id="86" presetID="2" presetClass="entr" presetSubtype="8" fill="hold" grpId="0" nodeType="afterEffect">
                                  <p:stCondLst>
                                    <p:cond delay="0"/>
                                  </p:stCondLst>
                                  <p:childTnLst>
                                    <p:set>
                                      <p:cBhvr>
                                        <p:cTn id="87" dur="1" fill="hold">
                                          <p:stCondLst>
                                            <p:cond delay="0"/>
                                          </p:stCondLst>
                                        </p:cTn>
                                        <p:tgtEl>
                                          <p:spTgt spid="22">
                                            <p:bg/>
                                          </p:spTgt>
                                        </p:tgtEl>
                                        <p:attrNameLst>
                                          <p:attrName>style.visibility</p:attrName>
                                        </p:attrNameLst>
                                      </p:cBhvr>
                                      <p:to>
                                        <p:strVal val="visible"/>
                                      </p:to>
                                    </p:set>
                                    <p:anim calcmode="lin" valueType="num">
                                      <p:cBhvr additive="base">
                                        <p:cTn id="88" dur="500" fill="hold"/>
                                        <p:tgtEl>
                                          <p:spTgt spid="22">
                                            <p:bg/>
                                          </p:spTgt>
                                        </p:tgtEl>
                                        <p:attrNameLst>
                                          <p:attrName>ppt_x</p:attrName>
                                        </p:attrNameLst>
                                      </p:cBhvr>
                                      <p:tavLst>
                                        <p:tav tm="0">
                                          <p:val>
                                            <p:strVal val="0-#ppt_w/2"/>
                                          </p:val>
                                        </p:tav>
                                        <p:tav tm="100000">
                                          <p:val>
                                            <p:strVal val="#ppt_x"/>
                                          </p:val>
                                        </p:tav>
                                      </p:tavLst>
                                    </p:anim>
                                    <p:anim calcmode="lin" valueType="num">
                                      <p:cBhvr additive="base">
                                        <p:cTn id="89" dur="500" fill="hold"/>
                                        <p:tgtEl>
                                          <p:spTgt spid="22">
                                            <p:bg/>
                                          </p:spTgt>
                                        </p:tgtEl>
                                        <p:attrNameLst>
                                          <p:attrName>ppt_y</p:attrName>
                                        </p:attrNameLst>
                                      </p:cBhvr>
                                      <p:tavLst>
                                        <p:tav tm="0">
                                          <p:val>
                                            <p:strVal val="#ppt_y"/>
                                          </p:val>
                                        </p:tav>
                                        <p:tav tm="100000">
                                          <p:val>
                                            <p:strVal val="#ppt_y"/>
                                          </p:val>
                                        </p:tav>
                                      </p:tavLst>
                                    </p:anim>
                                  </p:childTnLst>
                                </p:cTn>
                              </p:par>
                            </p:childTnLst>
                          </p:cTn>
                        </p:par>
                        <p:par>
                          <p:cTn id="90" fill="hold">
                            <p:stCondLst>
                              <p:cond delay="5250"/>
                            </p:stCondLst>
                            <p:childTnLst>
                              <p:par>
                                <p:cTn id="91" presetID="2" presetClass="entr" presetSubtype="8" fill="hold" grpId="0" nodeType="afterEffect">
                                  <p:stCondLst>
                                    <p:cond delay="0"/>
                                  </p:stCondLst>
                                  <p:childTnLst>
                                    <p:set>
                                      <p:cBhvr>
                                        <p:cTn id="92" dur="1" fill="hold">
                                          <p:stCondLst>
                                            <p:cond delay="0"/>
                                          </p:stCondLst>
                                        </p:cTn>
                                        <p:tgtEl>
                                          <p:spTgt spid="22">
                                            <p:txEl>
                                              <p:pRg st="0" end="0"/>
                                            </p:txEl>
                                          </p:spTgt>
                                        </p:tgtEl>
                                        <p:attrNameLst>
                                          <p:attrName>style.visibility</p:attrName>
                                        </p:attrNameLst>
                                      </p:cBhvr>
                                      <p:to>
                                        <p:strVal val="visible"/>
                                      </p:to>
                                    </p:set>
                                    <p:anim calcmode="lin" valueType="num">
                                      <p:cBhvr additive="base">
                                        <p:cTn id="93" dur="5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94"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95" fill="hold">
                            <p:stCondLst>
                              <p:cond delay="5750"/>
                            </p:stCondLst>
                            <p:childTnLst>
                              <p:par>
                                <p:cTn id="96" presetID="2" presetClass="entr" presetSubtype="2" fill="hold" grpId="0" nodeType="afterEffect">
                                  <p:stCondLst>
                                    <p:cond delay="500"/>
                                  </p:stCondLst>
                                  <p:childTnLst>
                                    <p:set>
                                      <p:cBhvr>
                                        <p:cTn id="97" dur="1" fill="hold">
                                          <p:stCondLst>
                                            <p:cond delay="0"/>
                                          </p:stCondLst>
                                        </p:cTn>
                                        <p:tgtEl>
                                          <p:spTgt spid="26">
                                            <p:txEl>
                                              <p:pRg st="0" end="0"/>
                                            </p:txEl>
                                          </p:spTgt>
                                        </p:tgtEl>
                                        <p:attrNameLst>
                                          <p:attrName>style.visibility</p:attrName>
                                        </p:attrNameLst>
                                      </p:cBhvr>
                                      <p:to>
                                        <p:strVal val="visible"/>
                                      </p:to>
                                    </p:set>
                                    <p:anim calcmode="lin" valueType="num">
                                      <p:cBhvr additive="base">
                                        <p:cTn id="98"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99"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16" grpId="0" build="p" animBg="1">
        <p:tmplLst>
          <p:tmpl>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animBg="1">
        <p:tmplLst>
          <p:tmpl>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build="p" animBg="1">
        <p:tmplLst>
          <p:tmpl>
            <p:tnLst>
              <p:par>
                <p:cTn presetID="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2" grpId="0" build="p" animBg="1">
        <p:tmplLst>
          <p:tmpl>
            <p:tnLst>
              <p:par>
                <p:cTn presetID="2" presetClass="entr" presetSubtype="8"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0-#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0-#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5" grpId="0" build="p">
        <p:tmplLst>
          <p:tmpl lvl="1">
            <p:tnLst>
              <p:par>
                <p:cTn presetID="2" presetClass="entr" presetSubtype="2" fill="hold" nodeType="afterEffect">
                  <p:stCondLst>
                    <p:cond delay="5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1+#ppt_w/2"/>
                          </p:val>
                        </p:tav>
                        <p:tav tm="100000">
                          <p:val>
                            <p:strVal val="#ppt_x"/>
                          </p:val>
                        </p:tav>
                      </p:tavLst>
                    </p:anim>
                    <p:anim calcmode="lin" valueType="num">
                      <p:cBhvr additive="base">
                        <p:cTn dur="500" fill="hold"/>
                        <p:tgtEl>
                          <p:spTgt spid="25"/>
                        </p:tgtEl>
                        <p:attrNameLst>
                          <p:attrName>ppt_y</p:attrName>
                        </p:attrNameLst>
                      </p:cBhvr>
                      <p:tavLst>
                        <p:tav tm="0">
                          <p:val>
                            <p:strVal val="#ppt_y"/>
                          </p:val>
                        </p:tav>
                        <p:tav tm="100000">
                          <p:val>
                            <p:strVal val="#ppt_y"/>
                          </p:val>
                        </p:tav>
                      </p:tavLst>
                    </p:anim>
                  </p:childTnLst>
                </p:cTn>
              </p:par>
            </p:tnLst>
          </p:tmpl>
        </p:tmplLst>
      </p:bldP>
      <p:bldP spid="26" grpId="0" build="p">
        <p:tmplLst>
          <p:tmpl lvl="1">
            <p:tnLst>
              <p:par>
                <p:cTn presetID="2" presetClass="entr" presetSubtype="2" fill="hold" nodeType="after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1+#ppt_w/2"/>
                          </p:val>
                        </p:tav>
                        <p:tav tm="100000">
                          <p:val>
                            <p:strVal val="#ppt_x"/>
                          </p:val>
                        </p:tav>
                      </p:tavLst>
                    </p:anim>
                    <p:anim calcmode="lin" valueType="num">
                      <p:cBhvr additive="base">
                        <p:cTn dur="5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259901" y="2683618"/>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17" hasCustomPrompt="1"/>
          </p:nvPr>
        </p:nvSpPr>
        <p:spPr>
          <a:xfrm>
            <a:off x="3670301" y="5184075"/>
            <a:ext cx="6764774" cy="72168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5" name="テキスト プレースホルダー 5"/>
          <p:cNvSpPr>
            <a:spLocks noGrp="1"/>
          </p:cNvSpPr>
          <p:nvPr>
            <p:ph type="body" sz="quarter" idx="21" hasCustomPrompt="1"/>
          </p:nvPr>
        </p:nvSpPr>
        <p:spPr>
          <a:xfrm>
            <a:off x="1255920" y="3466626"/>
            <a:ext cx="10050393" cy="1512167"/>
          </a:xfrm>
        </p:spPr>
        <p:txBody>
          <a:bodyPr anchor="t">
            <a:normAutofit/>
          </a:bodyPr>
          <a:lstStyle>
            <a:lvl1pPr algn="l">
              <a:defRPr sz="2000" baseline="0"/>
            </a:lvl1pPr>
          </a:lstStyle>
          <a:p>
            <a:pPr lvl="0"/>
            <a:r>
              <a:rPr lang="en-US" dirty="0"/>
              <a:t>Text Here</a:t>
            </a:r>
          </a:p>
        </p:txBody>
      </p:sp>
      <p:sp>
        <p:nvSpPr>
          <p:cNvPr id="26" name="テキスト プレースホルダー 5"/>
          <p:cNvSpPr>
            <a:spLocks noGrp="1"/>
          </p:cNvSpPr>
          <p:nvPr>
            <p:ph type="body" sz="quarter" idx="22" hasCustomPrompt="1"/>
          </p:nvPr>
        </p:nvSpPr>
        <p:spPr>
          <a:xfrm>
            <a:off x="3669785" y="5935588"/>
            <a:ext cx="10045691" cy="1512167"/>
          </a:xfrm>
        </p:spPr>
        <p:txBody>
          <a:bodyPr anchor="t">
            <a:normAutofit/>
          </a:bodyPr>
          <a:lstStyle>
            <a:lvl1pPr algn="l">
              <a:defRPr sz="2000" baseline="0"/>
            </a:lvl1pPr>
          </a:lstStyle>
          <a:p>
            <a:pPr lvl="0"/>
            <a:r>
              <a:rPr lang="en-US" dirty="0"/>
              <a:t>Text Here</a:t>
            </a:r>
          </a:p>
        </p:txBody>
      </p:sp>
      <p:sp>
        <p:nvSpPr>
          <p:cNvPr id="23" name="テキスト プレースホルダー 5"/>
          <p:cNvSpPr>
            <a:spLocks noGrp="1"/>
          </p:cNvSpPr>
          <p:nvPr>
            <p:ph type="body" sz="quarter" idx="23" hasCustomPrompt="1"/>
          </p:nvPr>
        </p:nvSpPr>
        <p:spPr>
          <a:xfrm>
            <a:off x="5758830" y="7704356"/>
            <a:ext cx="6764774" cy="721683"/>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4" name="テキスト プレースホルダー 5"/>
          <p:cNvSpPr>
            <a:spLocks noGrp="1"/>
          </p:cNvSpPr>
          <p:nvPr>
            <p:ph type="body" sz="quarter" idx="24" hasCustomPrompt="1"/>
          </p:nvPr>
        </p:nvSpPr>
        <p:spPr>
          <a:xfrm>
            <a:off x="5758017" y="8455869"/>
            <a:ext cx="10045691" cy="1512167"/>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81177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14" presetClass="entr" presetSubtype="10" fill="hold" grpId="0" nodeType="afterEffect">
                                  <p:stCondLst>
                                    <p:cond delay="0"/>
                                  </p:stCondLst>
                                  <p:childTnLst>
                                    <p:set>
                                      <p:cBhvr>
                                        <p:cTn id="52" dur="1" fill="hold">
                                          <p:stCondLst>
                                            <p:cond delay="0"/>
                                          </p:stCondLst>
                                        </p:cTn>
                                        <p:tgtEl>
                                          <p:spTgt spid="16">
                                            <p:bg/>
                                          </p:spTgt>
                                        </p:tgtEl>
                                        <p:attrNameLst>
                                          <p:attrName>style.visibility</p:attrName>
                                        </p:attrNameLst>
                                      </p:cBhvr>
                                      <p:to>
                                        <p:strVal val="visible"/>
                                      </p:to>
                                    </p:set>
                                    <p:animEffect transition="in" filter="randombar(horizontal)">
                                      <p:cBhvr>
                                        <p:cTn id="53" dur="500"/>
                                        <p:tgtEl>
                                          <p:spTgt spid="16">
                                            <p:bg/>
                                          </p:spTgt>
                                        </p:tgtEl>
                                      </p:cBhvr>
                                    </p:animEffect>
                                  </p:childTnLst>
                                </p:cTn>
                              </p:par>
                            </p:childTnLst>
                          </p:cTn>
                        </p:par>
                        <p:par>
                          <p:cTn id="54" fill="hold">
                            <p:stCondLst>
                              <p:cond delay="1250"/>
                            </p:stCondLst>
                            <p:childTnLst>
                              <p:par>
                                <p:cTn id="55" presetID="14" presetClass="entr" presetSubtype="10" fill="hold" grpId="0" nodeType="afterEffect">
                                  <p:stCondLst>
                                    <p:cond delay="0"/>
                                  </p:stCondLst>
                                  <p:childTnLst>
                                    <p:set>
                                      <p:cBhvr>
                                        <p:cTn id="5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57" dur="500"/>
                                        <p:tgtEl>
                                          <p:spTgt spid="16">
                                            <p:txEl>
                                              <p:pRg st="0" end="0"/>
                                            </p:txEl>
                                          </p:spTgt>
                                        </p:tgtEl>
                                      </p:cBhvr>
                                    </p:animEffect>
                                  </p:childTnLst>
                                </p:cTn>
                              </p:par>
                            </p:childTnLst>
                          </p:cTn>
                        </p:par>
                        <p:par>
                          <p:cTn id="58" fill="hold">
                            <p:stCondLst>
                              <p:cond delay="1750"/>
                            </p:stCondLst>
                            <p:childTnLst>
                              <p:par>
                                <p:cTn id="59" presetID="14" presetClass="entr" presetSubtype="10" fill="hold" grpId="0" nodeType="afterEffect">
                                  <p:stCondLst>
                                    <p:cond delay="0"/>
                                  </p:stCondLst>
                                  <p:childTnLst>
                                    <p:set>
                                      <p:cBhvr>
                                        <p:cTn id="60" dur="1" fill="hold">
                                          <p:stCondLst>
                                            <p:cond delay="0"/>
                                          </p:stCondLst>
                                        </p:cTn>
                                        <p:tgtEl>
                                          <p:spTgt spid="25">
                                            <p:txEl>
                                              <p:pRg st="0" end="0"/>
                                            </p:txEl>
                                          </p:spTgt>
                                        </p:tgtEl>
                                        <p:attrNameLst>
                                          <p:attrName>style.visibility</p:attrName>
                                        </p:attrNameLst>
                                      </p:cBhvr>
                                      <p:to>
                                        <p:strVal val="visible"/>
                                      </p:to>
                                    </p:set>
                                    <p:animEffect transition="in" filter="randombar(horizontal)">
                                      <p:cBhvr>
                                        <p:cTn id="61" dur="500"/>
                                        <p:tgtEl>
                                          <p:spTgt spid="25">
                                            <p:txEl>
                                              <p:pRg st="0" end="0"/>
                                            </p:txEl>
                                          </p:spTgt>
                                        </p:tgtEl>
                                      </p:cBhvr>
                                    </p:animEffect>
                                  </p:childTnLst>
                                </p:cTn>
                              </p:par>
                            </p:childTnLst>
                          </p:cTn>
                        </p:par>
                        <p:par>
                          <p:cTn id="62" fill="hold">
                            <p:stCondLst>
                              <p:cond delay="2250"/>
                            </p:stCondLst>
                            <p:childTnLst>
                              <p:par>
                                <p:cTn id="63" presetID="14" presetClass="entr" presetSubtype="10" fill="hold" grpId="0" nodeType="afterEffect">
                                  <p:stCondLst>
                                    <p:cond delay="0"/>
                                  </p:stCondLst>
                                  <p:childTnLst>
                                    <p:set>
                                      <p:cBhvr>
                                        <p:cTn id="64" dur="1" fill="hold">
                                          <p:stCondLst>
                                            <p:cond delay="0"/>
                                          </p:stCondLst>
                                        </p:cTn>
                                        <p:tgtEl>
                                          <p:spTgt spid="18">
                                            <p:bg/>
                                          </p:spTgt>
                                        </p:tgtEl>
                                        <p:attrNameLst>
                                          <p:attrName>style.visibility</p:attrName>
                                        </p:attrNameLst>
                                      </p:cBhvr>
                                      <p:to>
                                        <p:strVal val="visible"/>
                                      </p:to>
                                    </p:set>
                                    <p:animEffect transition="in" filter="randombar(horizontal)">
                                      <p:cBhvr>
                                        <p:cTn id="65" dur="500"/>
                                        <p:tgtEl>
                                          <p:spTgt spid="18">
                                            <p:bg/>
                                          </p:spTgt>
                                        </p:tgtEl>
                                      </p:cBhvr>
                                    </p:animEffect>
                                  </p:childTnLst>
                                </p:cTn>
                              </p:par>
                            </p:childTnLst>
                          </p:cTn>
                        </p:par>
                        <p:par>
                          <p:cTn id="66" fill="hold">
                            <p:stCondLst>
                              <p:cond delay="2750"/>
                            </p:stCondLst>
                            <p:childTnLst>
                              <p:par>
                                <p:cTn id="67" presetID="14" presetClass="entr" presetSubtype="10" fill="hold" grpId="0" nodeType="afterEffect">
                                  <p:stCondLst>
                                    <p:cond delay="0"/>
                                  </p:stCondLst>
                                  <p:childTnLst>
                                    <p:set>
                                      <p:cBhvr>
                                        <p:cTn id="68"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69" dur="500"/>
                                        <p:tgtEl>
                                          <p:spTgt spid="18">
                                            <p:txEl>
                                              <p:pRg st="0" end="0"/>
                                            </p:txEl>
                                          </p:spTgt>
                                        </p:tgtEl>
                                      </p:cBhvr>
                                    </p:animEffect>
                                  </p:childTnLst>
                                </p:cTn>
                              </p:par>
                            </p:childTnLst>
                          </p:cTn>
                        </p:par>
                        <p:par>
                          <p:cTn id="70" fill="hold">
                            <p:stCondLst>
                              <p:cond delay="3250"/>
                            </p:stCondLst>
                            <p:childTnLst>
                              <p:par>
                                <p:cTn id="71" presetID="14" presetClass="entr" presetSubtype="10" fill="hold" grpId="0" nodeType="afterEffect">
                                  <p:stCondLst>
                                    <p:cond delay="0"/>
                                  </p:stCondLst>
                                  <p:childTnLst>
                                    <p:set>
                                      <p:cBhvr>
                                        <p:cTn id="72"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73" dur="500"/>
                                        <p:tgtEl>
                                          <p:spTgt spid="26">
                                            <p:txEl>
                                              <p:pRg st="0" end="0"/>
                                            </p:txEl>
                                          </p:spTgt>
                                        </p:tgtEl>
                                      </p:cBhvr>
                                    </p:animEffect>
                                  </p:childTnLst>
                                </p:cTn>
                              </p:par>
                            </p:childTnLst>
                          </p:cTn>
                        </p:par>
                        <p:par>
                          <p:cTn id="74" fill="hold">
                            <p:stCondLst>
                              <p:cond delay="3750"/>
                            </p:stCondLst>
                            <p:childTnLst>
                              <p:par>
                                <p:cTn id="75" presetID="14" presetClass="entr" presetSubtype="10" fill="hold" grpId="0" nodeType="afterEffect">
                                  <p:stCondLst>
                                    <p:cond delay="0"/>
                                  </p:stCondLst>
                                  <p:childTnLst>
                                    <p:set>
                                      <p:cBhvr>
                                        <p:cTn id="76" dur="1" fill="hold">
                                          <p:stCondLst>
                                            <p:cond delay="0"/>
                                          </p:stCondLst>
                                        </p:cTn>
                                        <p:tgtEl>
                                          <p:spTgt spid="23">
                                            <p:bg/>
                                          </p:spTgt>
                                        </p:tgtEl>
                                        <p:attrNameLst>
                                          <p:attrName>style.visibility</p:attrName>
                                        </p:attrNameLst>
                                      </p:cBhvr>
                                      <p:to>
                                        <p:strVal val="visible"/>
                                      </p:to>
                                    </p:set>
                                    <p:animEffect transition="in" filter="randombar(horizontal)">
                                      <p:cBhvr>
                                        <p:cTn id="77" dur="500"/>
                                        <p:tgtEl>
                                          <p:spTgt spid="23">
                                            <p:bg/>
                                          </p:spTgt>
                                        </p:tgtEl>
                                      </p:cBhvr>
                                    </p:animEffect>
                                  </p:childTnLst>
                                </p:cTn>
                              </p:par>
                            </p:childTnLst>
                          </p:cTn>
                        </p:par>
                        <p:par>
                          <p:cTn id="78" fill="hold">
                            <p:stCondLst>
                              <p:cond delay="4250"/>
                            </p:stCondLst>
                            <p:childTnLst>
                              <p:par>
                                <p:cTn id="79" presetID="14" presetClass="entr" presetSubtype="10" fill="hold" grpId="0" nodeType="afterEffect">
                                  <p:stCondLst>
                                    <p:cond delay="0"/>
                                  </p:stCondLst>
                                  <p:childTnLst>
                                    <p:set>
                                      <p:cBhvr>
                                        <p:cTn id="80" dur="1" fill="hold">
                                          <p:stCondLst>
                                            <p:cond delay="0"/>
                                          </p:stCondLst>
                                        </p:cTn>
                                        <p:tgtEl>
                                          <p:spTgt spid="23">
                                            <p:txEl>
                                              <p:pRg st="0" end="0"/>
                                            </p:txEl>
                                          </p:spTgt>
                                        </p:tgtEl>
                                        <p:attrNameLst>
                                          <p:attrName>style.visibility</p:attrName>
                                        </p:attrNameLst>
                                      </p:cBhvr>
                                      <p:to>
                                        <p:strVal val="visible"/>
                                      </p:to>
                                    </p:set>
                                    <p:animEffect transition="in" filter="randombar(horizontal)">
                                      <p:cBhvr>
                                        <p:cTn id="81" dur="500"/>
                                        <p:tgtEl>
                                          <p:spTgt spid="23">
                                            <p:txEl>
                                              <p:pRg st="0" end="0"/>
                                            </p:txEl>
                                          </p:spTgt>
                                        </p:tgtEl>
                                      </p:cBhvr>
                                    </p:animEffect>
                                  </p:childTnLst>
                                </p:cTn>
                              </p:par>
                            </p:childTnLst>
                          </p:cTn>
                        </p:par>
                        <p:par>
                          <p:cTn id="82" fill="hold">
                            <p:stCondLst>
                              <p:cond delay="4750"/>
                            </p:stCondLst>
                            <p:childTnLst>
                              <p:par>
                                <p:cTn id="83" presetID="14" presetClass="entr" presetSubtype="10" fill="hold" grpId="0" nodeType="afterEffect">
                                  <p:stCondLst>
                                    <p:cond delay="0"/>
                                  </p:stCondLst>
                                  <p:childTnLst>
                                    <p:set>
                                      <p:cBhvr>
                                        <p:cTn id="84"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85"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16" grpId="0" build="p" animBg="1">
        <p:tmplLst>
          <p:tmpl>
            <p:tnLst>
              <p:par>
                <p:cTn presetID="14" presetClass="entr" presetSubtype="1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randombar(horizontal)">
                      <p:cBhvr>
                        <p:cTn dur="500"/>
                        <p:tgtEl>
                          <p:spTgt spid="16"/>
                        </p:tgtEl>
                      </p:cBhvr>
                    </p:animEffect>
                  </p:childTnLst>
                </p:cTn>
              </p:par>
            </p:tnLst>
          </p:tmpl>
          <p:tmpl lvl="1">
            <p:tnLst>
              <p:par>
                <p:cTn presetID="14" presetClass="entr" presetSubtype="1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randombar(horizontal)">
                      <p:cBhvr>
                        <p:cTn dur="500"/>
                        <p:tgtEl>
                          <p:spTgt spid="16"/>
                        </p:tgtEl>
                      </p:cBhvr>
                    </p:animEffect>
                  </p:childTnLst>
                </p:cTn>
              </p:par>
            </p:tnLst>
          </p:tmpl>
        </p:tmplLst>
      </p:bldP>
      <p:bldP spid="18" grpId="0" build="p" animBg="1">
        <p:tmplLst>
          <p:tmpl>
            <p:tnLst>
              <p:par>
                <p:cTn presetID="14" presetClass="entr" presetSubtype="1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randombar(horizontal)">
                      <p:cBhvr>
                        <p:cTn dur="500"/>
                        <p:tgtEl>
                          <p:spTgt spid="18"/>
                        </p:tgtEl>
                      </p:cBhvr>
                    </p:animEffect>
                  </p:childTnLst>
                </p:cTn>
              </p:par>
            </p:tnLst>
          </p:tmpl>
          <p:tmpl lvl="1">
            <p:tnLst>
              <p:par>
                <p:cTn presetID="14" presetClass="entr" presetSubtype="1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randombar(horizontal)">
                      <p:cBhvr>
                        <p:cTn dur="500"/>
                        <p:tgtEl>
                          <p:spTgt spid="18"/>
                        </p:tgtEl>
                      </p:cBhvr>
                    </p:animEffect>
                  </p:childTnLst>
                </p:cTn>
              </p:par>
            </p:tnLst>
          </p:tmpl>
        </p:tmplLst>
      </p:bldP>
      <p:bldP spid="25" grpId="0" build="p">
        <p:tmplLst>
          <p:tmpl lvl="1">
            <p:tnLst>
              <p:par>
                <p:cTn presetID="14" presetClass="entr" presetSubtype="1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randombar(horizontal)">
                      <p:cBhvr>
                        <p:cTn dur="500"/>
                        <p:tgtEl>
                          <p:spTgt spid="25"/>
                        </p:tgtEl>
                      </p:cBhvr>
                    </p:animEffect>
                  </p:childTnLst>
                </p:cTn>
              </p:par>
            </p:tnLst>
          </p:tmpl>
        </p:tmplLst>
      </p:bldP>
      <p:bldP spid="26" grpId="0" build="p">
        <p:tmplLst>
          <p:tmpl lvl="1">
            <p:tnLst>
              <p:par>
                <p:cTn presetID="14" presetClass="entr" presetSubtype="1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randombar(horizontal)">
                      <p:cBhvr>
                        <p:cTn dur="500"/>
                        <p:tgtEl>
                          <p:spTgt spid="26"/>
                        </p:tgtEl>
                      </p:cBhvr>
                    </p:animEffect>
                  </p:childTnLst>
                </p:cTn>
              </p:par>
            </p:tnLst>
          </p:tmpl>
        </p:tmplLst>
      </p:bldP>
      <p:bldP spid="23" grpId="0" build="p" animBg="1">
        <p:tmplLst>
          <p:tmpl>
            <p:tnLst>
              <p:par>
                <p:cTn presetID="14" presetClass="entr" presetSubtype="1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randombar(horizontal)">
                      <p:cBhvr>
                        <p:cTn dur="500"/>
                        <p:tgtEl>
                          <p:spTgt spid="23"/>
                        </p:tgtEl>
                      </p:cBhvr>
                    </p:animEffect>
                  </p:childTnLst>
                </p:cTn>
              </p:par>
            </p:tnLst>
          </p:tmpl>
          <p:tmpl lvl="1">
            <p:tnLst>
              <p:par>
                <p:cTn presetID="14" presetClass="entr" presetSubtype="1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randombar(horizontal)">
                      <p:cBhvr>
                        <p:cTn dur="500"/>
                        <p:tgtEl>
                          <p:spTgt spid="23"/>
                        </p:tgtEl>
                      </p:cBhvr>
                    </p:animEffect>
                  </p:childTnLst>
                </p:cTn>
              </p:par>
            </p:tnLst>
          </p:tmpl>
        </p:tmplLst>
      </p:bldP>
      <p:bldP spid="24" grpId="0" build="p">
        <p:tmplLst>
          <p:tmpl lvl="1">
            <p:tnLst>
              <p:par>
                <p:cTn presetID="14" presetClass="entr" presetSubtype="1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randombar(horizontal)">
                      <p:cBhvr>
                        <p:cTn dur="500"/>
                        <p:tgtEl>
                          <p:spTgt spid="24"/>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lumn - Vertic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23" name="テキスト プレースホルダー 22"/>
          <p:cNvSpPr>
            <a:spLocks noGrp="1"/>
          </p:cNvSpPr>
          <p:nvPr>
            <p:ph type="body" sz="quarter" idx="13" hasCustomPrompt="1"/>
          </p:nvPr>
        </p:nvSpPr>
        <p:spPr>
          <a:xfrm>
            <a:off x="1356978" y="2551212"/>
            <a:ext cx="5265948" cy="6243067"/>
          </a:xfrm>
        </p:spPr>
        <p:txBody>
          <a:bodyPr anchor="ctr">
            <a:normAutofit/>
          </a:bodyPr>
          <a:lstStyle>
            <a:lvl1pPr algn="l">
              <a:defRPr sz="4400">
                <a:latin typeface="Aleo-BoldItalic" pitchFamily="34" charset="0"/>
              </a:defRPr>
            </a:lvl1pPr>
          </a:lstStyle>
          <a:p>
            <a:pPr lvl="0"/>
            <a:r>
              <a:rPr lang="en-US" dirty="0"/>
              <a:t>“Text Here”</a:t>
            </a:r>
          </a:p>
        </p:txBody>
      </p:sp>
      <p:sp>
        <p:nvSpPr>
          <p:cNvPr id="25" name="テキスト プレースホルダー 5"/>
          <p:cNvSpPr>
            <a:spLocks noGrp="1"/>
          </p:cNvSpPr>
          <p:nvPr>
            <p:ph type="body" sz="quarter" idx="14" hasCustomPrompt="1"/>
          </p:nvPr>
        </p:nvSpPr>
        <p:spPr>
          <a:xfrm>
            <a:off x="6694934" y="4304948"/>
            <a:ext cx="10738556" cy="2782768"/>
          </a:xfrm>
        </p:spPr>
        <p:txBody>
          <a:bodyPr anchor="ctr"/>
          <a:lstStyle>
            <a:lvl1pPr algn="l">
              <a:defRPr baseline="0"/>
            </a:lvl1pPr>
          </a:lstStyle>
          <a:p>
            <a:pPr lvl="0"/>
            <a:r>
              <a:rPr lang="en-US" dirty="0"/>
              <a:t>Text Here</a:t>
            </a:r>
          </a:p>
        </p:txBody>
      </p:sp>
    </p:spTree>
    <p:extLst>
      <p:ext uri="{BB962C8B-B14F-4D97-AF65-F5344CB8AC3E}">
        <p14:creationId xmlns:p14="http://schemas.microsoft.com/office/powerpoint/2010/main" val="184140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fade">
                                      <p:cBhvr>
                                        <p:cTn id="52" dur="500"/>
                                        <p:tgtEl>
                                          <p:spTgt spid="23">
                                            <p:txEl>
                                              <p:pRg st="0" end="0"/>
                                            </p:txEl>
                                          </p:spTgt>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23" grpId="0" build="p">
        <p:tmplLst>
          <p:tmpl lvl="1">
            <p:tnLst>
              <p:par>
                <p:cTn presetID="10" presetClass="entr" presetSubtype="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5" grpId="0" build="p">
        <p:tmplLst>
          <p:tmpl lvl="1">
            <p:tnLst>
              <p:par>
                <p:cTn presetID="10" presetClass="entr" presetSubtype="0" fill="hold" nodeType="withEffect">
                  <p:stCondLst>
                    <p:cond delay="5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23" name="テキスト プレースホルダー 22"/>
          <p:cNvSpPr>
            <a:spLocks noGrp="1"/>
          </p:cNvSpPr>
          <p:nvPr>
            <p:ph type="body" sz="quarter" idx="13" hasCustomPrompt="1"/>
          </p:nvPr>
        </p:nvSpPr>
        <p:spPr>
          <a:xfrm>
            <a:off x="1006302" y="3631332"/>
            <a:ext cx="16427188" cy="1080120"/>
          </a:xfrm>
        </p:spPr>
        <p:txBody>
          <a:bodyPr anchor="ctr">
            <a:normAutofit/>
          </a:bodyPr>
          <a:lstStyle>
            <a:lvl1pPr algn="ctr">
              <a:defRPr sz="4400">
                <a:latin typeface="Aleo-BoldItalic" pitchFamily="34" charset="0"/>
              </a:defRPr>
            </a:lvl1pPr>
          </a:lstStyle>
          <a:p>
            <a:pPr lvl="0"/>
            <a:r>
              <a:rPr lang="en-US" dirty="0"/>
              <a:t>“Text Here”</a:t>
            </a:r>
          </a:p>
        </p:txBody>
      </p:sp>
      <p:sp>
        <p:nvSpPr>
          <p:cNvPr id="6" name="テキスト プレースホルダー 5"/>
          <p:cNvSpPr>
            <a:spLocks noGrp="1"/>
          </p:cNvSpPr>
          <p:nvPr>
            <p:ph type="body" sz="quarter" idx="14" hasCustomPrompt="1"/>
          </p:nvPr>
        </p:nvSpPr>
        <p:spPr>
          <a:xfrm>
            <a:off x="1015666" y="4664988"/>
            <a:ext cx="16417824" cy="2782768"/>
          </a:xfrm>
        </p:spPr>
        <p:txBody>
          <a:bodyPr/>
          <a:lstStyle>
            <a:lvl1pPr algn="ctr">
              <a:defRPr baseline="0"/>
            </a:lvl1pPr>
          </a:lstStyle>
          <a:p>
            <a:pPr lvl="0"/>
            <a:r>
              <a:rPr lang="en-US" dirty="0"/>
              <a:t>Text Here</a:t>
            </a:r>
          </a:p>
        </p:txBody>
      </p:sp>
    </p:spTree>
    <p:extLst>
      <p:ext uri="{BB962C8B-B14F-4D97-AF65-F5344CB8AC3E}">
        <p14:creationId xmlns:p14="http://schemas.microsoft.com/office/powerpoint/2010/main" val="397510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fade">
                                      <p:cBhvr>
                                        <p:cTn id="52" dur="500"/>
                                        <p:tgtEl>
                                          <p:spTgt spid="23">
                                            <p:txEl>
                                              <p:pRg st="0" end="0"/>
                                            </p:txEl>
                                          </p:spTgt>
                                        </p:tgtEl>
                                      </p:cBhvr>
                                    </p:animEffect>
                                  </p:childTnLst>
                                </p:cTn>
                              </p:par>
                              <p:par>
                                <p:cTn id="53" presetID="10" presetClass="entr" presetSubtype="0" fill="hold" grpId="0" nodeType="withEffect">
                                  <p:stCondLst>
                                    <p:cond delay="750"/>
                                  </p:stCondLst>
                                  <p:childTnLst>
                                    <p:set>
                                      <p:cBhvr>
                                        <p:cTn id="54" dur="1" fill="hold">
                                          <p:stCondLst>
                                            <p:cond delay="0"/>
                                          </p:stCondLst>
                                        </p:cTn>
                                        <p:tgtEl>
                                          <p:spTgt spid="6">
                                            <p:txEl>
                                              <p:pRg st="0" end="0"/>
                                            </p:txEl>
                                          </p:spTgt>
                                        </p:tgtEl>
                                        <p:attrNameLst>
                                          <p:attrName>style.visibility</p:attrName>
                                        </p:attrNameLst>
                                      </p:cBhvr>
                                      <p:to>
                                        <p:strVal val="visible"/>
                                      </p:to>
                                    </p:set>
                                    <p:animEffect transition="in" filter="fade">
                                      <p:cBhvr>
                                        <p:cTn id="5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23" grpId="0" build="p">
        <p:tmplLst>
          <p:tmpl lvl="1">
            <p:tnLst>
              <p:par>
                <p:cTn presetID="10" presetClass="entr" presetSubtype="0" fill="hold" nodeType="withEffect">
                  <p:stCondLst>
                    <p:cond delay="7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6" grpId="0" build="p">
        <p:tmplLst>
          <p:tmpl lvl="1">
            <p:tnLst>
              <p:par>
                <p:cTn presetID="10" presetClass="entr" presetSubtype="0" fill="hold" nodeType="withEffect">
                  <p:stCondLst>
                    <p:cond delay="7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umn - Horizontal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23" name="テキスト プレースホルダー 22"/>
          <p:cNvSpPr>
            <a:spLocks noGrp="1"/>
          </p:cNvSpPr>
          <p:nvPr>
            <p:ph type="body" sz="quarter" idx="13" hasCustomPrompt="1"/>
          </p:nvPr>
        </p:nvSpPr>
        <p:spPr>
          <a:xfrm>
            <a:off x="2590478" y="6007596"/>
            <a:ext cx="12599218" cy="1080120"/>
          </a:xfrm>
        </p:spPr>
        <p:txBody>
          <a:bodyPr anchor="ctr">
            <a:normAutofit/>
          </a:bodyPr>
          <a:lstStyle>
            <a:lvl1pPr algn="ctr">
              <a:defRPr sz="4400">
                <a:latin typeface="Aleo-BoldItalic" pitchFamily="34" charset="0"/>
              </a:defRPr>
            </a:lvl1pPr>
          </a:lstStyle>
          <a:p>
            <a:pPr lvl="0"/>
            <a:r>
              <a:rPr lang="en-US" dirty="0"/>
              <a:t>“Text Here”</a:t>
            </a:r>
          </a:p>
        </p:txBody>
      </p:sp>
      <p:sp>
        <p:nvSpPr>
          <p:cNvPr id="6" name="テキスト プレースホルダー 5"/>
          <p:cNvSpPr>
            <a:spLocks noGrp="1"/>
          </p:cNvSpPr>
          <p:nvPr>
            <p:ph type="body" sz="quarter" idx="14" hasCustomPrompt="1"/>
          </p:nvPr>
        </p:nvSpPr>
        <p:spPr>
          <a:xfrm>
            <a:off x="2599842" y="7041252"/>
            <a:ext cx="12592036" cy="2782768"/>
          </a:xfrm>
        </p:spPr>
        <p:txBody>
          <a:bodyPr/>
          <a:lstStyle>
            <a:lvl1pPr algn="ctr">
              <a:defRPr baseline="0"/>
            </a:lvl1pPr>
          </a:lstStyle>
          <a:p>
            <a:pPr lvl="0"/>
            <a:r>
              <a:rPr lang="en-US" dirty="0"/>
              <a:t>Text Here</a:t>
            </a:r>
          </a:p>
        </p:txBody>
      </p:sp>
    </p:spTree>
    <p:extLst>
      <p:ext uri="{BB962C8B-B14F-4D97-AF65-F5344CB8AC3E}">
        <p14:creationId xmlns:p14="http://schemas.microsoft.com/office/powerpoint/2010/main" val="356057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fade">
                                      <p:cBhvr>
                                        <p:cTn id="52" dur="500"/>
                                        <p:tgtEl>
                                          <p:spTgt spid="23">
                                            <p:txEl>
                                              <p:pRg st="0" end="0"/>
                                            </p:txEl>
                                          </p:spTgt>
                                        </p:tgtEl>
                                      </p:cBhvr>
                                    </p:animEffect>
                                  </p:childTnLst>
                                </p:cTn>
                              </p:par>
                              <p:par>
                                <p:cTn id="53" presetID="10" presetClass="entr" presetSubtype="0" fill="hold" grpId="0" nodeType="withEffect">
                                  <p:stCondLst>
                                    <p:cond delay="750"/>
                                  </p:stCondLst>
                                  <p:childTnLst>
                                    <p:set>
                                      <p:cBhvr>
                                        <p:cTn id="54" dur="1" fill="hold">
                                          <p:stCondLst>
                                            <p:cond delay="0"/>
                                          </p:stCondLst>
                                        </p:cTn>
                                        <p:tgtEl>
                                          <p:spTgt spid="6">
                                            <p:txEl>
                                              <p:pRg st="0" end="0"/>
                                            </p:txEl>
                                          </p:spTgt>
                                        </p:tgtEl>
                                        <p:attrNameLst>
                                          <p:attrName>style.visibility</p:attrName>
                                        </p:attrNameLst>
                                      </p:cBhvr>
                                      <p:to>
                                        <p:strVal val="visible"/>
                                      </p:to>
                                    </p:set>
                                    <p:animEffect transition="in" filter="fade">
                                      <p:cBhvr>
                                        <p:cTn id="5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23" grpId="0" build="p">
        <p:tmplLst>
          <p:tmpl lvl="1">
            <p:tnLst>
              <p:par>
                <p:cTn presetID="10" presetClass="entr" presetSubtype="0" fill="hold" nodeType="withEffect">
                  <p:stCondLst>
                    <p:cond delay="7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6" grpId="0" build="p">
        <p:tmplLst>
          <p:tmpl lvl="1">
            <p:tnLst>
              <p:par>
                <p:cTn presetID="10" presetClass="entr" presetSubtype="0" fill="hold" nodeType="withEffect">
                  <p:stCondLst>
                    <p:cond delay="7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Tree>
    <p:extLst>
      <p:ext uri="{BB962C8B-B14F-4D97-AF65-F5344CB8AC3E}">
        <p14:creationId xmlns:p14="http://schemas.microsoft.com/office/powerpoint/2010/main" val="119171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Image - 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8" name="図プレースホルダー 7"/>
          <p:cNvSpPr>
            <a:spLocks noGrp="1" noChangeAspect="1"/>
          </p:cNvSpPr>
          <p:nvPr>
            <p:ph type="pic" sz="quarter" idx="13" hasCustomPrompt="1"/>
          </p:nvPr>
        </p:nvSpPr>
        <p:spPr>
          <a:xfrm>
            <a:off x="2014538" y="2766889"/>
            <a:ext cx="5760516" cy="5760516"/>
          </a:xfrm>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5" name="テキスト プレースホルダー 5"/>
          <p:cNvSpPr>
            <a:spLocks noGrp="1"/>
          </p:cNvSpPr>
          <p:nvPr>
            <p:ph type="body" sz="quarter" idx="15" hasCustomPrompt="1"/>
          </p:nvPr>
        </p:nvSpPr>
        <p:spPr>
          <a:xfrm>
            <a:off x="8011092" y="2765632"/>
            <a:ext cx="8476929" cy="721683"/>
          </a:xfrm>
          <a:solidFill>
            <a:schemeClr val="accent4"/>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6" name="テキスト プレースホルダー 5"/>
          <p:cNvSpPr>
            <a:spLocks noGrp="1"/>
          </p:cNvSpPr>
          <p:nvPr>
            <p:ph type="body" sz="quarter" idx="16" hasCustomPrompt="1"/>
          </p:nvPr>
        </p:nvSpPr>
        <p:spPr>
          <a:xfrm>
            <a:off x="7991078" y="3631332"/>
            <a:ext cx="8496943" cy="5328592"/>
          </a:xfrm>
        </p:spPr>
        <p:txBody>
          <a:bodyPr anchor="t">
            <a:normAutofit/>
          </a:bodyPr>
          <a:lstStyle>
            <a:lvl1pPr algn="l">
              <a:defRPr sz="2400" baseline="0"/>
            </a:lvl1pPr>
          </a:lstStyle>
          <a:p>
            <a:pPr lvl="0"/>
            <a:r>
              <a:rPr lang="en-US" dirty="0"/>
              <a:t>Text Here</a:t>
            </a:r>
          </a:p>
        </p:txBody>
      </p:sp>
      <p:sp>
        <p:nvSpPr>
          <p:cNvPr id="22" name="テキスト プレースホルダー 5"/>
          <p:cNvSpPr>
            <a:spLocks noGrp="1"/>
          </p:cNvSpPr>
          <p:nvPr>
            <p:ph type="body" sz="quarter" idx="14" hasCustomPrompt="1"/>
          </p:nvPr>
        </p:nvSpPr>
        <p:spPr>
          <a:xfrm rot="21288877">
            <a:off x="2253290" y="8210533"/>
            <a:ext cx="5760000" cy="766544"/>
          </a:xfrm>
          <a:gradFill flip="none" rotWithShape="1">
            <a:gsLst>
              <a:gs pos="0">
                <a:schemeClr val="accent1">
                  <a:alpha val="0"/>
                </a:schemeClr>
              </a:gs>
              <a:gs pos="50000">
                <a:schemeClr val="accent1"/>
              </a:gs>
              <a:gs pos="100000">
                <a:schemeClr val="accent1"/>
              </a:gs>
            </a:gsLst>
            <a:lin ang="0" scaled="0"/>
            <a:tileRect/>
          </a:gradFill>
          <a:effectLst>
            <a:outerShdw blurRad="76200" dir="18900000" sy="23000" kx="-1200000" algn="bl" rotWithShape="0">
              <a:prstClr val="black">
                <a:alpha val="20000"/>
              </a:prstClr>
            </a:outerShdw>
          </a:effectLst>
        </p:spPr>
        <p:txBody>
          <a:bodyPr>
            <a:normAutofit/>
          </a:bodyPr>
          <a:lstStyle>
            <a:lvl1pPr algn="r">
              <a:defRPr sz="3200" baseline="0">
                <a:solidFill>
                  <a:schemeClr val="bg1">
                    <a:lumMod val="85000"/>
                  </a:schemeClr>
                </a:solidFill>
                <a:latin typeface="Aleo-BoldItalic" pitchFamily="34" charset="0"/>
              </a:defRPr>
            </a:lvl1pPr>
          </a:lstStyle>
          <a:p>
            <a:pPr lvl="0"/>
            <a:r>
              <a:rPr lang="en-US" dirty="0"/>
              <a:t>Caption Here</a:t>
            </a:r>
          </a:p>
        </p:txBody>
      </p:sp>
    </p:spTree>
    <p:extLst>
      <p:ext uri="{BB962C8B-B14F-4D97-AF65-F5344CB8AC3E}">
        <p14:creationId xmlns:p14="http://schemas.microsoft.com/office/powerpoint/2010/main" val="345063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10"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childTnLst>
                          </p:cTn>
                        </p:par>
                        <p:par>
                          <p:cTn id="54" fill="hold">
                            <p:stCondLst>
                              <p:cond delay="1250"/>
                            </p:stCondLst>
                            <p:childTnLst>
                              <p:par>
                                <p:cTn id="55" presetID="22" presetClass="entr" presetSubtype="4" fill="hold" grpId="0" nodeType="afterEffect">
                                  <p:stCondLst>
                                    <p:cond delay="0"/>
                                  </p:stCondLst>
                                  <p:childTnLst>
                                    <p:set>
                                      <p:cBhvr>
                                        <p:cTn id="56" dur="1" fill="hold">
                                          <p:stCondLst>
                                            <p:cond delay="0"/>
                                          </p:stCondLst>
                                        </p:cTn>
                                        <p:tgtEl>
                                          <p:spTgt spid="22">
                                            <p:bg/>
                                          </p:spTgt>
                                        </p:tgtEl>
                                        <p:attrNameLst>
                                          <p:attrName>style.visibility</p:attrName>
                                        </p:attrNameLst>
                                      </p:cBhvr>
                                      <p:to>
                                        <p:strVal val="visible"/>
                                      </p:to>
                                    </p:set>
                                    <p:animEffect transition="in" filter="wipe(down)">
                                      <p:cBhvr>
                                        <p:cTn id="57" dur="500"/>
                                        <p:tgtEl>
                                          <p:spTgt spid="22">
                                            <p:bg/>
                                          </p:spTgt>
                                        </p:tgtEl>
                                      </p:cBhvr>
                                    </p:animEffect>
                                  </p:childTnLst>
                                </p:cTn>
                              </p:par>
                            </p:childTnLst>
                          </p:cTn>
                        </p:par>
                        <p:par>
                          <p:cTn id="58" fill="hold">
                            <p:stCondLst>
                              <p:cond delay="1750"/>
                            </p:stCondLst>
                            <p:childTnLst>
                              <p:par>
                                <p:cTn id="59" presetID="22" presetClass="entr" presetSubtype="4" fill="hold" grpId="0" nodeType="afterEffect">
                                  <p:stCondLst>
                                    <p:cond delay="0"/>
                                  </p:stCondLst>
                                  <p:childTnLst>
                                    <p:set>
                                      <p:cBhvr>
                                        <p:cTn id="60" dur="1" fill="hold">
                                          <p:stCondLst>
                                            <p:cond delay="0"/>
                                          </p:stCondLst>
                                        </p:cTn>
                                        <p:tgtEl>
                                          <p:spTgt spid="22">
                                            <p:txEl>
                                              <p:pRg st="0" end="0"/>
                                            </p:txEl>
                                          </p:spTgt>
                                        </p:tgtEl>
                                        <p:attrNameLst>
                                          <p:attrName>style.visibility</p:attrName>
                                        </p:attrNameLst>
                                      </p:cBhvr>
                                      <p:to>
                                        <p:strVal val="visible"/>
                                      </p:to>
                                    </p:set>
                                    <p:animEffect transition="in" filter="wipe(down)">
                                      <p:cBhvr>
                                        <p:cTn id="61" dur="500"/>
                                        <p:tgtEl>
                                          <p:spTgt spid="22">
                                            <p:txEl>
                                              <p:pRg st="0" end="0"/>
                                            </p:txEl>
                                          </p:spTgt>
                                        </p:tgtEl>
                                      </p:cBhvr>
                                    </p:animEffect>
                                  </p:childTnLst>
                                </p:cTn>
                              </p:par>
                            </p:childTnLst>
                          </p:cTn>
                        </p:par>
                        <p:par>
                          <p:cTn id="62" fill="hold">
                            <p:stCondLst>
                              <p:cond delay="2250"/>
                            </p:stCondLst>
                            <p:childTnLst>
                              <p:par>
                                <p:cTn id="63" presetID="42" presetClass="entr" presetSubtype="0" fill="hold" grpId="0" nodeType="afterEffect">
                                  <p:stCondLst>
                                    <p:cond delay="0"/>
                                  </p:stCondLst>
                                  <p:childTnLst>
                                    <p:set>
                                      <p:cBhvr>
                                        <p:cTn id="64" dur="1" fill="hold">
                                          <p:stCondLst>
                                            <p:cond delay="0"/>
                                          </p:stCondLst>
                                        </p:cTn>
                                        <p:tgtEl>
                                          <p:spTgt spid="25">
                                            <p:bg/>
                                          </p:spTgt>
                                        </p:tgtEl>
                                        <p:attrNameLst>
                                          <p:attrName>style.visibility</p:attrName>
                                        </p:attrNameLst>
                                      </p:cBhvr>
                                      <p:to>
                                        <p:strVal val="visible"/>
                                      </p:to>
                                    </p:set>
                                    <p:animEffect transition="in" filter="fade">
                                      <p:cBhvr>
                                        <p:cTn id="65" dur="500"/>
                                        <p:tgtEl>
                                          <p:spTgt spid="25">
                                            <p:bg/>
                                          </p:spTgt>
                                        </p:tgtEl>
                                      </p:cBhvr>
                                    </p:animEffect>
                                    <p:anim calcmode="lin" valueType="num">
                                      <p:cBhvr>
                                        <p:cTn id="66" dur="500" fill="hold"/>
                                        <p:tgtEl>
                                          <p:spTgt spid="25">
                                            <p:bg/>
                                          </p:spTgt>
                                        </p:tgtEl>
                                        <p:attrNameLst>
                                          <p:attrName>ppt_x</p:attrName>
                                        </p:attrNameLst>
                                      </p:cBhvr>
                                      <p:tavLst>
                                        <p:tav tm="0">
                                          <p:val>
                                            <p:strVal val="#ppt_x"/>
                                          </p:val>
                                        </p:tav>
                                        <p:tav tm="100000">
                                          <p:val>
                                            <p:strVal val="#ppt_x"/>
                                          </p:val>
                                        </p:tav>
                                      </p:tavLst>
                                    </p:anim>
                                    <p:anim calcmode="lin" valueType="num">
                                      <p:cBhvr>
                                        <p:cTn id="67" dur="500" fill="hold"/>
                                        <p:tgtEl>
                                          <p:spTgt spid="25">
                                            <p:bg/>
                                          </p:spTgt>
                                        </p:tgtEl>
                                        <p:attrNameLst>
                                          <p:attrName>ppt_y</p:attrName>
                                        </p:attrNameLst>
                                      </p:cBhvr>
                                      <p:tavLst>
                                        <p:tav tm="0">
                                          <p:val>
                                            <p:strVal val="#ppt_y+.1"/>
                                          </p:val>
                                        </p:tav>
                                        <p:tav tm="100000">
                                          <p:val>
                                            <p:strVal val="#ppt_y"/>
                                          </p:val>
                                        </p:tav>
                                      </p:tavLst>
                                    </p:anim>
                                  </p:childTnLst>
                                </p:cTn>
                              </p:par>
                            </p:childTnLst>
                          </p:cTn>
                        </p:par>
                        <p:par>
                          <p:cTn id="68" fill="hold">
                            <p:stCondLst>
                              <p:cond delay="2750"/>
                            </p:stCondLst>
                            <p:childTnLst>
                              <p:par>
                                <p:cTn id="69" presetID="42" presetClass="entr" presetSubtype="0" fill="hold" grpId="0" nodeType="afterEffect">
                                  <p:stCondLst>
                                    <p:cond delay="0"/>
                                  </p:stCondLst>
                                  <p:childTnLst>
                                    <p:set>
                                      <p:cBhvr>
                                        <p:cTn id="70" dur="1" fill="hold">
                                          <p:stCondLst>
                                            <p:cond delay="0"/>
                                          </p:stCondLst>
                                        </p:cTn>
                                        <p:tgtEl>
                                          <p:spTgt spid="25">
                                            <p:txEl>
                                              <p:pRg st="0" end="0"/>
                                            </p:txEl>
                                          </p:spTgt>
                                        </p:tgtEl>
                                        <p:attrNameLst>
                                          <p:attrName>style.visibility</p:attrName>
                                        </p:attrNameLst>
                                      </p:cBhvr>
                                      <p:to>
                                        <p:strVal val="visible"/>
                                      </p:to>
                                    </p:set>
                                    <p:animEffect transition="in" filter="fade">
                                      <p:cBhvr>
                                        <p:cTn id="71" dur="500"/>
                                        <p:tgtEl>
                                          <p:spTgt spid="25">
                                            <p:txEl>
                                              <p:pRg st="0" end="0"/>
                                            </p:txEl>
                                          </p:spTgt>
                                        </p:tgtEl>
                                      </p:cBhvr>
                                    </p:animEffect>
                                    <p:anim calcmode="lin" valueType="num">
                                      <p:cBhvr>
                                        <p:cTn id="72"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73"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6">
                                            <p:txEl>
                                              <p:pRg st="0" end="0"/>
                                            </p:txEl>
                                          </p:spTgt>
                                        </p:tgtEl>
                                        <p:attrNameLst>
                                          <p:attrName>style.visibility</p:attrName>
                                        </p:attrNameLst>
                                      </p:cBhvr>
                                      <p:to>
                                        <p:strVal val="visible"/>
                                      </p:to>
                                    </p:set>
                                    <p:animEffect transition="in" filter="fade">
                                      <p:cBhvr>
                                        <p:cTn id="77" dur="500"/>
                                        <p:tgtEl>
                                          <p:spTgt spid="26">
                                            <p:txEl>
                                              <p:pRg st="0" end="0"/>
                                            </p:txEl>
                                          </p:spTgt>
                                        </p:tgtEl>
                                      </p:cBhvr>
                                    </p:animEffect>
                                    <p:anim calcmode="lin" valueType="num">
                                      <p:cBhvr>
                                        <p:cTn id="7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79" dur="5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8" grpId="0"/>
      <p:bldP spid="25" grpId="0" build="p" animBg="1">
        <p:tmplLst>
          <p:tmpl>
            <p:tnLst>
              <p:par>
                <p:cTn presetID="42"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2" grpId="0" build="p" animBg="1">
        <p:tmplLst>
          <p:tmpl>
            <p:tnLst>
              <p:par>
                <p:cTn presetID="22" presetClass="entr" presetSubtype="4"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down)">
                      <p:cBhvr>
                        <p:cTn dur="500"/>
                        <p:tgtEl>
                          <p:spTgt spid="22"/>
                        </p:tgtEl>
                      </p:cBhvr>
                    </p:animEffect>
                  </p:childTnLst>
                </p:cTn>
              </p:par>
            </p:tnLst>
          </p:tmpl>
          <p:tmpl lvl="1">
            <p:tnLst>
              <p:par>
                <p:cTn presetID="22" presetClass="entr" presetSubtype="4"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down)">
                      <p:cBhvr>
                        <p:cTn dur="500"/>
                        <p:tgtEl>
                          <p:spTgt spid="22"/>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mages - Tex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8" name="図プレースホルダー 7"/>
          <p:cNvSpPr>
            <a:spLocks noGrp="1" noChangeAspect="1"/>
          </p:cNvSpPr>
          <p:nvPr>
            <p:ph type="pic" sz="quarter" idx="13" hasCustomPrompt="1"/>
          </p:nvPr>
        </p:nvSpPr>
        <p:spPr>
          <a:xfrm>
            <a:off x="1006302" y="3064786"/>
            <a:ext cx="3374388"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2" name="テキスト プレースホルダー 5"/>
          <p:cNvSpPr>
            <a:spLocks noGrp="1"/>
          </p:cNvSpPr>
          <p:nvPr>
            <p:ph type="body" sz="quarter" idx="14" hasCustomPrompt="1"/>
          </p:nvPr>
        </p:nvSpPr>
        <p:spPr>
          <a:xfrm rot="21288877">
            <a:off x="448802" y="6347140"/>
            <a:ext cx="4354395" cy="607972"/>
          </a:xfrm>
          <a:gradFill flip="none" rotWithShape="1">
            <a:gsLst>
              <a:gs pos="0">
                <a:schemeClr val="accent1">
                  <a:alpha val="0"/>
                </a:schemeClr>
              </a:gs>
              <a:gs pos="50000">
                <a:schemeClr val="accent1"/>
              </a:gs>
              <a:gs pos="100000">
                <a:schemeClr val="accent1"/>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18" name="図プレースホルダー 7"/>
          <p:cNvSpPr>
            <a:spLocks noGrp="1" noChangeAspect="1"/>
          </p:cNvSpPr>
          <p:nvPr>
            <p:ph type="pic" sz="quarter" idx="15" hasCustomPrompt="1"/>
          </p:nvPr>
        </p:nvSpPr>
        <p:spPr>
          <a:xfrm>
            <a:off x="5182766" y="4361276"/>
            <a:ext cx="3374388"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3" name="テキスト プレースホルダー 5"/>
          <p:cNvSpPr>
            <a:spLocks noGrp="1"/>
          </p:cNvSpPr>
          <p:nvPr>
            <p:ph type="body" sz="quarter" idx="16" hasCustomPrompt="1"/>
          </p:nvPr>
        </p:nvSpPr>
        <p:spPr>
          <a:xfrm rot="21288877">
            <a:off x="4625266" y="7643630"/>
            <a:ext cx="4354395" cy="607972"/>
          </a:xfrm>
          <a:gradFill flip="none" rotWithShape="1">
            <a:gsLst>
              <a:gs pos="0">
                <a:schemeClr val="accent2">
                  <a:alpha val="0"/>
                </a:schemeClr>
              </a:gs>
              <a:gs pos="50000">
                <a:schemeClr val="accent2"/>
              </a:gs>
              <a:gs pos="100000">
                <a:schemeClr val="accent2"/>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24" name="図プレースホルダー 7"/>
          <p:cNvSpPr>
            <a:spLocks noGrp="1" noChangeAspect="1"/>
          </p:cNvSpPr>
          <p:nvPr>
            <p:ph type="pic" sz="quarter" idx="17" hasCustomPrompt="1"/>
          </p:nvPr>
        </p:nvSpPr>
        <p:spPr>
          <a:xfrm>
            <a:off x="9359230" y="2617184"/>
            <a:ext cx="3374388"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7" name="テキスト プレースホルダー 5"/>
          <p:cNvSpPr>
            <a:spLocks noGrp="1"/>
          </p:cNvSpPr>
          <p:nvPr>
            <p:ph type="body" sz="quarter" idx="18" hasCustomPrompt="1"/>
          </p:nvPr>
        </p:nvSpPr>
        <p:spPr>
          <a:xfrm rot="21288877">
            <a:off x="8801730" y="5899538"/>
            <a:ext cx="4354395" cy="607972"/>
          </a:xfrm>
          <a:gradFill flip="none" rotWithShape="1">
            <a:gsLst>
              <a:gs pos="0">
                <a:schemeClr val="accent3">
                  <a:alpha val="0"/>
                </a:schemeClr>
              </a:gs>
              <a:gs pos="50000">
                <a:schemeClr val="accent3"/>
              </a:gs>
              <a:gs pos="100000">
                <a:schemeClr val="accent3"/>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28" name="図プレースホルダー 7"/>
          <p:cNvSpPr>
            <a:spLocks noGrp="1" noChangeAspect="1"/>
          </p:cNvSpPr>
          <p:nvPr>
            <p:ph type="pic" sz="quarter" idx="19" hasCustomPrompt="1"/>
          </p:nvPr>
        </p:nvSpPr>
        <p:spPr>
          <a:xfrm>
            <a:off x="13535694" y="3477508"/>
            <a:ext cx="3374388"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9" name="テキスト プレースホルダー 5"/>
          <p:cNvSpPr>
            <a:spLocks noGrp="1"/>
          </p:cNvSpPr>
          <p:nvPr>
            <p:ph type="body" sz="quarter" idx="20" hasCustomPrompt="1"/>
          </p:nvPr>
        </p:nvSpPr>
        <p:spPr>
          <a:xfrm rot="21288877">
            <a:off x="12978194" y="6759862"/>
            <a:ext cx="4354395" cy="607972"/>
          </a:xfrm>
          <a:gradFill flip="none" rotWithShape="1">
            <a:gsLst>
              <a:gs pos="0">
                <a:schemeClr val="accent4">
                  <a:alpha val="0"/>
                </a:schemeClr>
              </a:gs>
              <a:gs pos="50000">
                <a:schemeClr val="accent4"/>
              </a:gs>
              <a:gs pos="100000">
                <a:schemeClr val="accent4"/>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30" name="テキスト プレースホルダー 5"/>
          <p:cNvSpPr>
            <a:spLocks noGrp="1"/>
          </p:cNvSpPr>
          <p:nvPr>
            <p:ph type="body" sz="quarter" idx="21" hasCustomPrompt="1"/>
          </p:nvPr>
        </p:nvSpPr>
        <p:spPr>
          <a:xfrm>
            <a:off x="934294" y="7303740"/>
            <a:ext cx="3456384" cy="1440160"/>
          </a:xfrm>
        </p:spPr>
        <p:txBody>
          <a:bodyPr anchor="t">
            <a:normAutofit/>
          </a:bodyPr>
          <a:lstStyle>
            <a:lvl1pPr algn="l">
              <a:defRPr sz="2000" baseline="0"/>
            </a:lvl1pPr>
          </a:lstStyle>
          <a:p>
            <a:pPr lvl="0"/>
            <a:r>
              <a:rPr lang="en-US" dirty="0"/>
              <a:t>Text Here</a:t>
            </a:r>
          </a:p>
        </p:txBody>
      </p:sp>
      <p:sp>
        <p:nvSpPr>
          <p:cNvPr id="31" name="テキスト プレースホルダー 5"/>
          <p:cNvSpPr>
            <a:spLocks noGrp="1"/>
          </p:cNvSpPr>
          <p:nvPr>
            <p:ph type="body" sz="quarter" idx="22" hasCustomPrompt="1"/>
          </p:nvPr>
        </p:nvSpPr>
        <p:spPr>
          <a:xfrm>
            <a:off x="5038752" y="8599884"/>
            <a:ext cx="3456384" cy="1440160"/>
          </a:xfrm>
        </p:spPr>
        <p:txBody>
          <a:bodyPr anchor="t">
            <a:normAutofit/>
          </a:bodyPr>
          <a:lstStyle>
            <a:lvl1pPr algn="l">
              <a:defRPr sz="2000" baseline="0"/>
            </a:lvl1pPr>
          </a:lstStyle>
          <a:p>
            <a:pPr lvl="0"/>
            <a:r>
              <a:rPr lang="en-US" dirty="0"/>
              <a:t>Text Here</a:t>
            </a:r>
          </a:p>
        </p:txBody>
      </p:sp>
      <p:sp>
        <p:nvSpPr>
          <p:cNvPr id="32" name="テキスト プレースホルダー 5"/>
          <p:cNvSpPr>
            <a:spLocks noGrp="1"/>
          </p:cNvSpPr>
          <p:nvPr>
            <p:ph type="body" sz="quarter" idx="23" hasCustomPrompt="1"/>
          </p:nvPr>
        </p:nvSpPr>
        <p:spPr>
          <a:xfrm>
            <a:off x="9287224" y="6871692"/>
            <a:ext cx="3456384" cy="1440160"/>
          </a:xfrm>
        </p:spPr>
        <p:txBody>
          <a:bodyPr anchor="t">
            <a:normAutofit/>
          </a:bodyPr>
          <a:lstStyle>
            <a:lvl1pPr algn="l">
              <a:defRPr sz="2000" baseline="0"/>
            </a:lvl1pPr>
          </a:lstStyle>
          <a:p>
            <a:pPr lvl="0"/>
            <a:r>
              <a:rPr lang="en-US" dirty="0"/>
              <a:t>Text Here</a:t>
            </a:r>
          </a:p>
        </p:txBody>
      </p:sp>
      <p:sp>
        <p:nvSpPr>
          <p:cNvPr id="33" name="テキスト プレースホルダー 5"/>
          <p:cNvSpPr>
            <a:spLocks noGrp="1"/>
          </p:cNvSpPr>
          <p:nvPr>
            <p:ph type="body" sz="quarter" idx="24" hasCustomPrompt="1"/>
          </p:nvPr>
        </p:nvSpPr>
        <p:spPr>
          <a:xfrm>
            <a:off x="13463687" y="7591772"/>
            <a:ext cx="3456384" cy="1440160"/>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398409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10"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2">
                                            <p:bg/>
                                          </p:spTgt>
                                        </p:tgtEl>
                                        <p:attrNameLst>
                                          <p:attrName>style.visibility</p:attrName>
                                        </p:attrNameLst>
                                      </p:cBhvr>
                                      <p:to>
                                        <p:strVal val="visible"/>
                                      </p:to>
                                    </p:set>
                                    <p:animEffect transition="in" filter="wipe(down)">
                                      <p:cBhvr>
                                        <p:cTn id="56" dur="500"/>
                                        <p:tgtEl>
                                          <p:spTgt spid="22">
                                            <p:bg/>
                                          </p:spTgt>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wipe(down)">
                                      <p:cBhvr>
                                        <p:cTn id="59" dur="500"/>
                                        <p:tgtEl>
                                          <p:spTgt spid="22">
                                            <p:txEl>
                                              <p:pRg st="0" end="0"/>
                                            </p:txEl>
                                          </p:spTgt>
                                        </p:tgtEl>
                                      </p:cBhvr>
                                    </p:animEffect>
                                  </p:childTnLst>
                                </p:cTn>
                              </p:par>
                            </p:childTnLst>
                          </p:cTn>
                        </p:par>
                        <p:par>
                          <p:cTn id="60" fill="hold">
                            <p:stCondLst>
                              <p:cond delay="125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3">
                                            <p:bg/>
                                          </p:spTgt>
                                        </p:tgtEl>
                                        <p:attrNameLst>
                                          <p:attrName>style.visibility</p:attrName>
                                        </p:attrNameLst>
                                      </p:cBhvr>
                                      <p:to>
                                        <p:strVal val="visible"/>
                                      </p:to>
                                    </p:set>
                                    <p:animEffect transition="in" filter="wipe(down)">
                                      <p:cBhvr>
                                        <p:cTn id="66" dur="500"/>
                                        <p:tgtEl>
                                          <p:spTgt spid="23">
                                            <p:bg/>
                                          </p:spTgt>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wipe(down)">
                                      <p:cBhvr>
                                        <p:cTn id="69" dur="500"/>
                                        <p:tgtEl>
                                          <p:spTgt spid="23">
                                            <p:txEl>
                                              <p:pRg st="0" end="0"/>
                                            </p:txEl>
                                          </p:spTgt>
                                        </p:tgtEl>
                                      </p:cBhvr>
                                    </p:animEffect>
                                  </p:childTnLst>
                                </p:cTn>
                              </p:par>
                            </p:childTnLst>
                          </p:cTn>
                        </p:par>
                        <p:par>
                          <p:cTn id="70" fill="hold">
                            <p:stCondLst>
                              <p:cond delay="1750"/>
                            </p:stCondLst>
                            <p:childTnLst>
                              <p:par>
                                <p:cTn id="71" presetID="10"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7">
                                            <p:bg/>
                                          </p:spTgt>
                                        </p:tgtEl>
                                        <p:attrNameLst>
                                          <p:attrName>style.visibility</p:attrName>
                                        </p:attrNameLst>
                                      </p:cBhvr>
                                      <p:to>
                                        <p:strVal val="visible"/>
                                      </p:to>
                                    </p:set>
                                    <p:animEffect transition="in" filter="wipe(down)">
                                      <p:cBhvr>
                                        <p:cTn id="76" dur="500"/>
                                        <p:tgtEl>
                                          <p:spTgt spid="27">
                                            <p:bg/>
                                          </p:spTgt>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7">
                                            <p:txEl>
                                              <p:pRg st="0" end="0"/>
                                            </p:txEl>
                                          </p:spTgt>
                                        </p:tgtEl>
                                        <p:attrNameLst>
                                          <p:attrName>style.visibility</p:attrName>
                                        </p:attrNameLst>
                                      </p:cBhvr>
                                      <p:to>
                                        <p:strVal val="visible"/>
                                      </p:to>
                                    </p:set>
                                    <p:animEffect transition="in" filter="wipe(down)">
                                      <p:cBhvr>
                                        <p:cTn id="79" dur="500"/>
                                        <p:tgtEl>
                                          <p:spTgt spid="27">
                                            <p:txEl>
                                              <p:pRg st="0" end="0"/>
                                            </p:txEl>
                                          </p:spTgt>
                                        </p:tgtEl>
                                      </p:cBhvr>
                                    </p:animEffect>
                                  </p:childTnLst>
                                </p:cTn>
                              </p:par>
                            </p:childTnLst>
                          </p:cTn>
                        </p:par>
                        <p:par>
                          <p:cTn id="80" fill="hold">
                            <p:stCondLst>
                              <p:cond delay="225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9">
                                            <p:bg/>
                                          </p:spTgt>
                                        </p:tgtEl>
                                        <p:attrNameLst>
                                          <p:attrName>style.visibility</p:attrName>
                                        </p:attrNameLst>
                                      </p:cBhvr>
                                      <p:to>
                                        <p:strVal val="visible"/>
                                      </p:to>
                                    </p:set>
                                    <p:animEffect transition="in" filter="wipe(down)">
                                      <p:cBhvr>
                                        <p:cTn id="86" dur="500"/>
                                        <p:tgtEl>
                                          <p:spTgt spid="29">
                                            <p:bg/>
                                          </p:spTgt>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29">
                                            <p:txEl>
                                              <p:pRg st="0" end="0"/>
                                            </p:txEl>
                                          </p:spTgt>
                                        </p:tgtEl>
                                        <p:attrNameLst>
                                          <p:attrName>style.visibility</p:attrName>
                                        </p:attrNameLst>
                                      </p:cBhvr>
                                      <p:to>
                                        <p:strVal val="visible"/>
                                      </p:to>
                                    </p:set>
                                    <p:animEffect transition="in" filter="wipe(down)">
                                      <p:cBhvr>
                                        <p:cTn id="89" dur="500"/>
                                        <p:tgtEl>
                                          <p:spTgt spid="29">
                                            <p:txEl>
                                              <p:pRg st="0" end="0"/>
                                            </p:txEl>
                                          </p:spTgt>
                                        </p:tgtEl>
                                      </p:cBhvr>
                                    </p:animEffect>
                                  </p:childTnLst>
                                </p:cTn>
                              </p:par>
                            </p:childTnLst>
                          </p:cTn>
                        </p:par>
                        <p:par>
                          <p:cTn id="90" fill="hold">
                            <p:stCondLst>
                              <p:cond delay="2750"/>
                            </p:stCondLst>
                            <p:childTnLst>
                              <p:par>
                                <p:cTn id="91" presetID="42" presetClass="entr" presetSubtype="0" fill="hold" grpId="0" nodeType="afterEffect">
                                  <p:stCondLst>
                                    <p:cond delay="0"/>
                                  </p:stCondLst>
                                  <p:childTnLst>
                                    <p:set>
                                      <p:cBhvr>
                                        <p:cTn id="92" dur="1" fill="hold">
                                          <p:stCondLst>
                                            <p:cond delay="0"/>
                                          </p:stCondLst>
                                        </p:cTn>
                                        <p:tgtEl>
                                          <p:spTgt spid="30">
                                            <p:txEl>
                                              <p:pRg st="0" end="0"/>
                                            </p:txEl>
                                          </p:spTgt>
                                        </p:tgtEl>
                                        <p:attrNameLst>
                                          <p:attrName>style.visibility</p:attrName>
                                        </p:attrNameLst>
                                      </p:cBhvr>
                                      <p:to>
                                        <p:strVal val="visible"/>
                                      </p:to>
                                    </p:set>
                                    <p:animEffect transition="in" filter="fade">
                                      <p:cBhvr>
                                        <p:cTn id="93" dur="500"/>
                                        <p:tgtEl>
                                          <p:spTgt spid="30">
                                            <p:txEl>
                                              <p:pRg st="0" end="0"/>
                                            </p:txEl>
                                          </p:spTgt>
                                        </p:tgtEl>
                                      </p:cBhvr>
                                    </p:animEffect>
                                    <p:anim calcmode="lin" valueType="num">
                                      <p:cBhvr>
                                        <p:cTn id="94"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95" dur="5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96" fill="hold">
                            <p:stCondLst>
                              <p:cond delay="3250"/>
                            </p:stCondLst>
                            <p:childTnLst>
                              <p:par>
                                <p:cTn id="97" presetID="42" presetClass="entr" presetSubtype="0" fill="hold" grpId="0" nodeType="afterEffect">
                                  <p:stCondLst>
                                    <p:cond delay="0"/>
                                  </p:stCondLst>
                                  <p:childTnLst>
                                    <p:set>
                                      <p:cBhvr>
                                        <p:cTn id="98" dur="1" fill="hold">
                                          <p:stCondLst>
                                            <p:cond delay="0"/>
                                          </p:stCondLst>
                                        </p:cTn>
                                        <p:tgtEl>
                                          <p:spTgt spid="31">
                                            <p:txEl>
                                              <p:pRg st="0" end="0"/>
                                            </p:txEl>
                                          </p:spTgt>
                                        </p:tgtEl>
                                        <p:attrNameLst>
                                          <p:attrName>style.visibility</p:attrName>
                                        </p:attrNameLst>
                                      </p:cBhvr>
                                      <p:to>
                                        <p:strVal val="visible"/>
                                      </p:to>
                                    </p:set>
                                    <p:animEffect transition="in" filter="fade">
                                      <p:cBhvr>
                                        <p:cTn id="99" dur="500"/>
                                        <p:tgtEl>
                                          <p:spTgt spid="31">
                                            <p:txEl>
                                              <p:pRg st="0" end="0"/>
                                            </p:txEl>
                                          </p:spTgt>
                                        </p:tgtEl>
                                      </p:cBhvr>
                                    </p:animEffect>
                                    <p:anim calcmode="lin" valueType="num">
                                      <p:cBhvr>
                                        <p:cTn id="100"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101" dur="5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102" fill="hold">
                            <p:stCondLst>
                              <p:cond delay="3750"/>
                            </p:stCondLst>
                            <p:childTnLst>
                              <p:par>
                                <p:cTn id="103" presetID="42" presetClass="entr" presetSubtype="0" fill="hold" grpId="0" nodeType="afterEffect">
                                  <p:stCondLst>
                                    <p:cond delay="0"/>
                                  </p:stCondLst>
                                  <p:childTnLst>
                                    <p:set>
                                      <p:cBhvr>
                                        <p:cTn id="104" dur="1" fill="hold">
                                          <p:stCondLst>
                                            <p:cond delay="0"/>
                                          </p:stCondLst>
                                        </p:cTn>
                                        <p:tgtEl>
                                          <p:spTgt spid="32">
                                            <p:txEl>
                                              <p:pRg st="0" end="0"/>
                                            </p:txEl>
                                          </p:spTgt>
                                        </p:tgtEl>
                                        <p:attrNameLst>
                                          <p:attrName>style.visibility</p:attrName>
                                        </p:attrNameLst>
                                      </p:cBhvr>
                                      <p:to>
                                        <p:strVal val="visible"/>
                                      </p:to>
                                    </p:set>
                                    <p:animEffect transition="in" filter="fade">
                                      <p:cBhvr>
                                        <p:cTn id="105" dur="500"/>
                                        <p:tgtEl>
                                          <p:spTgt spid="32">
                                            <p:txEl>
                                              <p:pRg st="0" end="0"/>
                                            </p:txEl>
                                          </p:spTgt>
                                        </p:tgtEl>
                                      </p:cBhvr>
                                    </p:animEffect>
                                    <p:anim calcmode="lin" valueType="num">
                                      <p:cBhvr>
                                        <p:cTn id="106"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107" dur="5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108" fill="hold">
                            <p:stCondLst>
                              <p:cond delay="4250"/>
                            </p:stCondLst>
                            <p:childTnLst>
                              <p:par>
                                <p:cTn id="109" presetID="42" presetClass="entr" presetSubtype="0" fill="hold" grpId="0" nodeType="afterEffect">
                                  <p:stCondLst>
                                    <p:cond delay="0"/>
                                  </p:stCondLst>
                                  <p:childTnLst>
                                    <p:set>
                                      <p:cBhvr>
                                        <p:cTn id="110" dur="1" fill="hold">
                                          <p:stCondLst>
                                            <p:cond delay="0"/>
                                          </p:stCondLst>
                                        </p:cTn>
                                        <p:tgtEl>
                                          <p:spTgt spid="33">
                                            <p:txEl>
                                              <p:pRg st="0" end="0"/>
                                            </p:txEl>
                                          </p:spTgt>
                                        </p:tgtEl>
                                        <p:attrNameLst>
                                          <p:attrName>style.visibility</p:attrName>
                                        </p:attrNameLst>
                                      </p:cBhvr>
                                      <p:to>
                                        <p:strVal val="visible"/>
                                      </p:to>
                                    </p:set>
                                    <p:animEffect transition="in" filter="fade">
                                      <p:cBhvr>
                                        <p:cTn id="111" dur="500"/>
                                        <p:tgtEl>
                                          <p:spTgt spid="33">
                                            <p:txEl>
                                              <p:pRg st="0" end="0"/>
                                            </p:txEl>
                                          </p:spTgt>
                                        </p:tgtEl>
                                      </p:cBhvr>
                                    </p:animEffect>
                                    <p:anim calcmode="lin" valueType="num">
                                      <p:cBhvr>
                                        <p:cTn id="112"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113" dur="5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8" grpId="0"/>
      <p:bldP spid="22" grpId="0" build="p" animBg="1">
        <p:tmplLst>
          <p:tmpl>
            <p:tnLst>
              <p:par>
                <p:cTn presetID="2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down)">
                      <p:cBhvr>
                        <p:cTn dur="500"/>
                        <p:tgtEl>
                          <p:spTgt spid="22"/>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down)">
                      <p:cBhvr>
                        <p:cTn dur="500"/>
                        <p:tgtEl>
                          <p:spTgt spid="22"/>
                        </p:tgtEl>
                      </p:cBhvr>
                    </p:animEffect>
                  </p:childTnLst>
                </p:cTn>
              </p:par>
            </p:tnLst>
          </p:tmpl>
        </p:tmplLst>
      </p:bldP>
      <p:bldP spid="18" grpId="0"/>
      <p:bldP spid="23" grpId="0" build="p" animBg="1">
        <p:tmplLst>
          <p:tmpl>
            <p:tnLst>
              <p:par>
                <p:cTn presetID="2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down)">
                      <p:cBhvr>
                        <p:cTn dur="500"/>
                        <p:tgtEl>
                          <p:spTgt spid="23"/>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down)">
                      <p:cBhvr>
                        <p:cTn dur="500"/>
                        <p:tgtEl>
                          <p:spTgt spid="23"/>
                        </p:tgtEl>
                      </p:cBhvr>
                    </p:animEffect>
                  </p:childTnLst>
                </p:cTn>
              </p:par>
            </p:tnLst>
          </p:tmpl>
        </p:tmplLst>
      </p:bldP>
      <p:bldP spid="24" grpId="0"/>
      <p:bldP spid="27" grpId="0" build="p" animBg="1">
        <p:tmplLst>
          <p:tmpl>
            <p:tnLst>
              <p:par>
                <p:cTn presetID="22" presetClass="entr" presetSubtype="4"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down)">
                      <p:cBhvr>
                        <p:cTn dur="500"/>
                        <p:tgtEl>
                          <p:spTgt spid="27"/>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down)">
                      <p:cBhvr>
                        <p:cTn dur="500"/>
                        <p:tgtEl>
                          <p:spTgt spid="27"/>
                        </p:tgtEl>
                      </p:cBhvr>
                    </p:animEffect>
                  </p:childTnLst>
                </p:cTn>
              </p:par>
            </p:tnLst>
          </p:tmpl>
        </p:tmplLst>
      </p:bldP>
      <p:bldP spid="28" grpId="0"/>
      <p:bldP spid="29" grpId="0" build="p" animBg="1">
        <p:tmplLst>
          <p:tmpl>
            <p:tnLst>
              <p:par>
                <p:cTn presetID="22" presetClass="entr" presetSubtype="4"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down)">
                      <p:cBhvr>
                        <p:cTn dur="500"/>
                        <p:tgtEl>
                          <p:spTgt spid="29"/>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down)">
                      <p:cBhvr>
                        <p:cTn dur="500"/>
                        <p:tgtEl>
                          <p:spTgt spid="29"/>
                        </p:tgtEl>
                      </p:cBhvr>
                    </p:animEffect>
                  </p:childTnLst>
                </p:cTn>
              </p:par>
            </p:tnLst>
          </p:tmpl>
        </p:tmplLst>
      </p:bldP>
      <p:bldP spid="30" grpId="0" build="p">
        <p:tmplLst>
          <p:tmpl lvl="1">
            <p:tnLst>
              <p:par>
                <p:cTn presetID="42"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42" presetClass="entr" presetSubtype="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anim calcmode="lin" valueType="num">
                      <p:cBhvr>
                        <p:cTn dur="500" fill="hold"/>
                        <p:tgtEl>
                          <p:spTgt spid="31"/>
                        </p:tgtEl>
                        <p:attrNameLst>
                          <p:attrName>ppt_x</p:attrName>
                        </p:attrNameLst>
                      </p:cBhvr>
                      <p:tavLst>
                        <p:tav tm="0">
                          <p:val>
                            <p:strVal val="#ppt_x"/>
                          </p:val>
                        </p:tav>
                        <p:tav tm="100000">
                          <p:val>
                            <p:strVal val="#ppt_x"/>
                          </p:val>
                        </p:tav>
                      </p:tavLst>
                    </p:anim>
                    <p:anim calcmode="lin" valueType="num">
                      <p:cBhvr>
                        <p:cTn dur="50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anim calcmode="lin" valueType="num">
                      <p:cBhvr>
                        <p:cTn dur="500" fill="hold"/>
                        <p:tgtEl>
                          <p:spTgt spid="32"/>
                        </p:tgtEl>
                        <p:attrNameLst>
                          <p:attrName>ppt_x</p:attrName>
                        </p:attrNameLst>
                      </p:cBhvr>
                      <p:tavLst>
                        <p:tav tm="0">
                          <p:val>
                            <p:strVal val="#ppt_x"/>
                          </p:val>
                        </p:tav>
                        <p:tav tm="100000">
                          <p:val>
                            <p:strVal val="#ppt_x"/>
                          </p:val>
                        </p:tav>
                      </p:tavLst>
                    </p:anim>
                    <p:anim calcmode="lin" valueType="num">
                      <p:cBhvr>
                        <p:cTn dur="50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anim calcmode="lin" valueType="num">
                      <p:cBhvr>
                        <p:cTn dur="500" fill="hold"/>
                        <p:tgtEl>
                          <p:spTgt spid="33"/>
                        </p:tgtEl>
                        <p:attrNameLst>
                          <p:attrName>ppt_x</p:attrName>
                        </p:attrNameLst>
                      </p:cBhvr>
                      <p:tavLst>
                        <p:tav tm="0">
                          <p:val>
                            <p:strVal val="#ppt_x"/>
                          </p:val>
                        </p:tav>
                        <p:tav tm="100000">
                          <p:val>
                            <p:strVal val="#ppt_x"/>
                          </p:val>
                        </p:tav>
                      </p:tavLst>
                    </p:anim>
                    <p:anim calcmode="lin" valueType="num">
                      <p:cBhvr>
                        <p:cTn dur="500" fill="hold"/>
                        <p:tgtEl>
                          <p:spTgt spid="3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Graphs - Tex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30" name="テキスト プレースホルダー 5"/>
          <p:cNvSpPr>
            <a:spLocks noGrp="1"/>
          </p:cNvSpPr>
          <p:nvPr>
            <p:ph type="body" sz="quarter" idx="21" hasCustomPrompt="1"/>
          </p:nvPr>
        </p:nvSpPr>
        <p:spPr>
          <a:xfrm>
            <a:off x="1366342" y="7231732"/>
            <a:ext cx="3600400" cy="2016224"/>
          </a:xfrm>
        </p:spPr>
        <p:txBody>
          <a:bodyPr anchor="t">
            <a:normAutofit/>
          </a:bodyPr>
          <a:lstStyle>
            <a:lvl1pPr algn="l">
              <a:defRPr sz="2000" baseline="0"/>
            </a:lvl1pPr>
          </a:lstStyle>
          <a:p>
            <a:pPr lvl="0"/>
            <a:r>
              <a:rPr lang="en-US" dirty="0"/>
              <a:t>Text Here</a:t>
            </a:r>
          </a:p>
        </p:txBody>
      </p:sp>
      <p:sp>
        <p:nvSpPr>
          <p:cNvPr id="31" name="テキスト プレースホルダー 5"/>
          <p:cNvSpPr>
            <a:spLocks noGrp="1"/>
          </p:cNvSpPr>
          <p:nvPr>
            <p:ph type="body" sz="quarter" idx="22" hasCustomPrompt="1"/>
          </p:nvPr>
        </p:nvSpPr>
        <p:spPr>
          <a:xfrm>
            <a:off x="5182766" y="7231732"/>
            <a:ext cx="3600400" cy="2016224"/>
          </a:xfrm>
        </p:spPr>
        <p:txBody>
          <a:bodyPr anchor="t">
            <a:normAutofit/>
          </a:bodyPr>
          <a:lstStyle>
            <a:lvl1pPr algn="l">
              <a:defRPr sz="2000" baseline="0"/>
            </a:lvl1pPr>
          </a:lstStyle>
          <a:p>
            <a:pPr lvl="0"/>
            <a:r>
              <a:rPr lang="en-US" dirty="0"/>
              <a:t>Text Here</a:t>
            </a:r>
          </a:p>
        </p:txBody>
      </p:sp>
      <p:sp>
        <p:nvSpPr>
          <p:cNvPr id="32" name="テキスト プレースホルダー 5"/>
          <p:cNvSpPr>
            <a:spLocks noGrp="1"/>
          </p:cNvSpPr>
          <p:nvPr>
            <p:ph type="body" sz="quarter" idx="23" hasCustomPrompt="1"/>
          </p:nvPr>
        </p:nvSpPr>
        <p:spPr>
          <a:xfrm>
            <a:off x="8999190" y="7231732"/>
            <a:ext cx="3600400" cy="2016224"/>
          </a:xfrm>
        </p:spPr>
        <p:txBody>
          <a:bodyPr anchor="t">
            <a:normAutofit/>
          </a:bodyPr>
          <a:lstStyle>
            <a:lvl1pPr algn="l">
              <a:defRPr sz="2000" baseline="0"/>
            </a:lvl1pPr>
          </a:lstStyle>
          <a:p>
            <a:pPr lvl="0"/>
            <a:r>
              <a:rPr lang="en-US" dirty="0"/>
              <a:t>Text Here</a:t>
            </a:r>
          </a:p>
        </p:txBody>
      </p:sp>
      <p:sp>
        <p:nvSpPr>
          <p:cNvPr id="33" name="テキスト プレースホルダー 5"/>
          <p:cNvSpPr>
            <a:spLocks noGrp="1"/>
          </p:cNvSpPr>
          <p:nvPr>
            <p:ph type="body" sz="quarter" idx="24" hasCustomPrompt="1"/>
          </p:nvPr>
        </p:nvSpPr>
        <p:spPr>
          <a:xfrm>
            <a:off x="12815614" y="7231732"/>
            <a:ext cx="3600400" cy="2016224"/>
          </a:xfrm>
        </p:spPr>
        <p:txBody>
          <a:bodyPr anchor="t">
            <a:normAutofit/>
          </a:bodyPr>
          <a:lstStyle>
            <a:lvl1pPr algn="l">
              <a:defRPr sz="2000" baseline="0"/>
            </a:lvl1pPr>
          </a:lstStyle>
          <a:p>
            <a:pPr lvl="0"/>
            <a:r>
              <a:rPr lang="en-US" dirty="0"/>
              <a:t>Text Here</a:t>
            </a:r>
          </a:p>
        </p:txBody>
      </p:sp>
      <p:sp>
        <p:nvSpPr>
          <p:cNvPr id="6" name="グラフ プレースホルダー 5"/>
          <p:cNvSpPr>
            <a:spLocks noGrp="1"/>
          </p:cNvSpPr>
          <p:nvPr>
            <p:ph type="chart" sz="quarter" idx="25" hasCustomPrompt="1"/>
          </p:nvPr>
        </p:nvSpPr>
        <p:spPr>
          <a:xfrm>
            <a:off x="1510358" y="2906150"/>
            <a:ext cx="3463111" cy="3461486"/>
          </a:xfrm>
          <a:effectLst/>
        </p:spPr>
        <p:txBody>
          <a:bodyPr>
            <a:normAutofit/>
          </a:bodyPr>
          <a:lstStyle>
            <a:lvl1pPr>
              <a:defRPr sz="2400">
                <a:solidFill>
                  <a:schemeClr val="bg1">
                    <a:lumMod val="65000"/>
                  </a:schemeClr>
                </a:solidFill>
              </a:defRPr>
            </a:lvl1pPr>
          </a:lstStyle>
          <a:p>
            <a:r>
              <a:rPr lang="en-US" dirty="0"/>
              <a:t>Graph</a:t>
            </a:r>
          </a:p>
        </p:txBody>
      </p:sp>
      <p:sp>
        <p:nvSpPr>
          <p:cNvPr id="34" name="グラフ プレースホルダー 5"/>
          <p:cNvSpPr>
            <a:spLocks noGrp="1"/>
          </p:cNvSpPr>
          <p:nvPr>
            <p:ph type="chart" sz="quarter" idx="26" hasCustomPrompt="1"/>
          </p:nvPr>
        </p:nvSpPr>
        <p:spPr>
          <a:xfrm>
            <a:off x="5302706" y="2905356"/>
            <a:ext cx="3463111" cy="3461486"/>
          </a:xfrm>
          <a:effectLst/>
        </p:spPr>
        <p:txBody>
          <a:bodyPr>
            <a:normAutofit/>
          </a:bodyPr>
          <a:lstStyle>
            <a:lvl1pPr>
              <a:defRPr sz="2400">
                <a:solidFill>
                  <a:schemeClr val="bg1">
                    <a:lumMod val="65000"/>
                  </a:schemeClr>
                </a:solidFill>
              </a:defRPr>
            </a:lvl1pPr>
          </a:lstStyle>
          <a:p>
            <a:r>
              <a:rPr lang="en-US" dirty="0"/>
              <a:t>Graph</a:t>
            </a:r>
          </a:p>
        </p:txBody>
      </p:sp>
      <p:sp>
        <p:nvSpPr>
          <p:cNvPr id="35" name="グラフ プレースホルダー 5"/>
          <p:cNvSpPr>
            <a:spLocks noGrp="1"/>
          </p:cNvSpPr>
          <p:nvPr>
            <p:ph type="chart" sz="quarter" idx="27" hasCustomPrompt="1"/>
          </p:nvPr>
        </p:nvSpPr>
        <p:spPr>
          <a:xfrm>
            <a:off x="9129752" y="2905356"/>
            <a:ext cx="3463111" cy="3461486"/>
          </a:xfrm>
          <a:effectLst/>
        </p:spPr>
        <p:txBody>
          <a:bodyPr>
            <a:normAutofit/>
          </a:bodyPr>
          <a:lstStyle>
            <a:lvl1pPr>
              <a:defRPr sz="2400">
                <a:solidFill>
                  <a:schemeClr val="bg1">
                    <a:lumMod val="65000"/>
                  </a:schemeClr>
                </a:solidFill>
              </a:defRPr>
            </a:lvl1pPr>
          </a:lstStyle>
          <a:p>
            <a:r>
              <a:rPr lang="en-US" dirty="0"/>
              <a:t>Graph</a:t>
            </a:r>
          </a:p>
        </p:txBody>
      </p:sp>
      <p:sp>
        <p:nvSpPr>
          <p:cNvPr id="36" name="グラフ プレースホルダー 5"/>
          <p:cNvSpPr>
            <a:spLocks noGrp="1"/>
          </p:cNvSpPr>
          <p:nvPr>
            <p:ph type="chart" sz="quarter" idx="28" hasCustomPrompt="1"/>
          </p:nvPr>
        </p:nvSpPr>
        <p:spPr>
          <a:xfrm>
            <a:off x="12952903" y="2900254"/>
            <a:ext cx="3463111" cy="3461486"/>
          </a:xfrm>
          <a:effectLst/>
        </p:spPr>
        <p:txBody>
          <a:bodyPr>
            <a:normAutofit/>
          </a:bodyPr>
          <a:lstStyle>
            <a:lvl1pPr>
              <a:defRPr sz="2400">
                <a:solidFill>
                  <a:schemeClr val="bg1">
                    <a:lumMod val="65000"/>
                  </a:schemeClr>
                </a:solidFill>
              </a:defRPr>
            </a:lvl1pPr>
          </a:lstStyle>
          <a:p>
            <a:r>
              <a:rPr lang="en-US" dirty="0"/>
              <a:t>Graph</a:t>
            </a:r>
          </a:p>
        </p:txBody>
      </p:sp>
      <p:sp>
        <p:nvSpPr>
          <p:cNvPr id="37" name="テキスト プレースホルダー 5"/>
          <p:cNvSpPr>
            <a:spLocks noGrp="1"/>
          </p:cNvSpPr>
          <p:nvPr>
            <p:ph type="body" sz="quarter" idx="15" hasCustomPrompt="1"/>
          </p:nvPr>
        </p:nvSpPr>
        <p:spPr>
          <a:xfrm>
            <a:off x="1518677" y="6727676"/>
            <a:ext cx="3448065" cy="505659"/>
          </a:xfrm>
          <a:solidFill>
            <a:schemeClr val="accent1"/>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38" name="テキスト プレースホルダー 5"/>
          <p:cNvSpPr>
            <a:spLocks noGrp="1"/>
          </p:cNvSpPr>
          <p:nvPr>
            <p:ph type="body" sz="quarter" idx="29" hasCustomPrompt="1"/>
          </p:nvPr>
        </p:nvSpPr>
        <p:spPr>
          <a:xfrm>
            <a:off x="5326782" y="6727676"/>
            <a:ext cx="3448065" cy="505659"/>
          </a:xfrm>
          <a:solidFill>
            <a:schemeClr val="accent2"/>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39" name="テキスト プレースホルダー 5"/>
          <p:cNvSpPr>
            <a:spLocks noGrp="1"/>
          </p:cNvSpPr>
          <p:nvPr>
            <p:ph type="body" sz="quarter" idx="30" hasCustomPrompt="1"/>
          </p:nvPr>
        </p:nvSpPr>
        <p:spPr>
          <a:xfrm>
            <a:off x="9143206" y="6727676"/>
            <a:ext cx="3448065" cy="505659"/>
          </a:xfrm>
          <a:solidFill>
            <a:schemeClr val="accent3"/>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40" name="テキスト プレースホルダー 5"/>
          <p:cNvSpPr>
            <a:spLocks noGrp="1"/>
          </p:cNvSpPr>
          <p:nvPr>
            <p:ph type="body" sz="quarter" idx="31" hasCustomPrompt="1"/>
          </p:nvPr>
        </p:nvSpPr>
        <p:spPr>
          <a:xfrm>
            <a:off x="12959630" y="6727676"/>
            <a:ext cx="3448065" cy="505659"/>
          </a:xfrm>
          <a:solidFill>
            <a:schemeClr val="accent4"/>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Tree>
    <p:extLst>
      <p:ext uri="{BB962C8B-B14F-4D97-AF65-F5344CB8AC3E}">
        <p14:creationId xmlns:p14="http://schemas.microsoft.com/office/powerpoint/2010/main" val="136942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Table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7" name="表プレースホルダー 6"/>
          <p:cNvSpPr>
            <a:spLocks noGrp="1"/>
          </p:cNvSpPr>
          <p:nvPr>
            <p:ph type="tbl" sz="quarter" idx="22" hasCustomPrompt="1"/>
          </p:nvPr>
        </p:nvSpPr>
        <p:spPr>
          <a:xfrm>
            <a:off x="1798390" y="2840039"/>
            <a:ext cx="4392613" cy="4751734"/>
          </a:xfrm>
        </p:spPr>
        <p:txBody>
          <a:bodyPr>
            <a:normAutofit/>
          </a:bodyPr>
          <a:lstStyle>
            <a:lvl1pPr>
              <a:defRPr sz="2400" baseline="0">
                <a:solidFill>
                  <a:schemeClr val="bg1">
                    <a:lumMod val="75000"/>
                  </a:schemeClr>
                </a:solidFill>
              </a:defRPr>
            </a:lvl1pPr>
          </a:lstStyle>
          <a:p>
            <a:r>
              <a:rPr lang="en-US" dirty="0"/>
              <a:t>Add Table</a:t>
            </a:r>
          </a:p>
        </p:txBody>
      </p:sp>
      <p:sp>
        <p:nvSpPr>
          <p:cNvPr id="43" name="表プレースホルダー 6"/>
          <p:cNvSpPr>
            <a:spLocks noGrp="1"/>
          </p:cNvSpPr>
          <p:nvPr>
            <p:ph type="tbl" sz="quarter" idx="23" hasCustomPrompt="1"/>
          </p:nvPr>
        </p:nvSpPr>
        <p:spPr>
          <a:xfrm>
            <a:off x="6766942" y="2845374"/>
            <a:ext cx="4392613" cy="4751734"/>
          </a:xfrm>
        </p:spPr>
        <p:txBody>
          <a:bodyPr>
            <a:normAutofit/>
          </a:bodyPr>
          <a:lstStyle>
            <a:lvl1pPr>
              <a:defRPr sz="2400" baseline="0">
                <a:solidFill>
                  <a:schemeClr val="bg1">
                    <a:lumMod val="75000"/>
                  </a:schemeClr>
                </a:solidFill>
              </a:defRPr>
            </a:lvl1pPr>
          </a:lstStyle>
          <a:p>
            <a:r>
              <a:rPr lang="en-US" dirty="0"/>
              <a:t>Add Table</a:t>
            </a:r>
          </a:p>
        </p:txBody>
      </p:sp>
      <p:sp>
        <p:nvSpPr>
          <p:cNvPr id="44" name="表プレースホルダー 6"/>
          <p:cNvSpPr>
            <a:spLocks noGrp="1"/>
          </p:cNvSpPr>
          <p:nvPr>
            <p:ph type="tbl" sz="quarter" idx="24" hasCustomPrompt="1"/>
          </p:nvPr>
        </p:nvSpPr>
        <p:spPr>
          <a:xfrm>
            <a:off x="11735369" y="2845374"/>
            <a:ext cx="4392613" cy="4751734"/>
          </a:xfrm>
        </p:spPr>
        <p:txBody>
          <a:bodyPr>
            <a:normAutofit/>
          </a:bodyPr>
          <a:lstStyle>
            <a:lvl1pPr>
              <a:defRPr sz="2400" baseline="0">
                <a:solidFill>
                  <a:schemeClr val="bg1">
                    <a:lumMod val="75000"/>
                  </a:schemeClr>
                </a:solidFill>
              </a:defRPr>
            </a:lvl1pPr>
          </a:lstStyle>
          <a:p>
            <a:r>
              <a:rPr lang="en-US" dirty="0"/>
              <a:t>Add Table</a:t>
            </a:r>
          </a:p>
        </p:txBody>
      </p:sp>
      <p:sp>
        <p:nvSpPr>
          <p:cNvPr id="45" name="テキスト プレースホルダー 5"/>
          <p:cNvSpPr>
            <a:spLocks noGrp="1"/>
          </p:cNvSpPr>
          <p:nvPr>
            <p:ph type="body" sz="quarter" idx="15" hasCustomPrompt="1"/>
          </p:nvPr>
        </p:nvSpPr>
        <p:spPr>
          <a:xfrm>
            <a:off x="1255937" y="7807796"/>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46" name="テキスト プレースホルダー 5"/>
          <p:cNvSpPr>
            <a:spLocks noGrp="1"/>
          </p:cNvSpPr>
          <p:nvPr>
            <p:ph type="body" sz="quarter" idx="21" hasCustomPrompt="1"/>
          </p:nvPr>
        </p:nvSpPr>
        <p:spPr>
          <a:xfrm>
            <a:off x="1251956" y="8527876"/>
            <a:ext cx="15265697" cy="1440160"/>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38311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Graph - 1 Tex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6" name="グラフ プレースホルダー 5"/>
          <p:cNvSpPr>
            <a:spLocks noGrp="1"/>
          </p:cNvSpPr>
          <p:nvPr>
            <p:ph type="chart" sz="quarter" idx="25" hasCustomPrompt="1"/>
          </p:nvPr>
        </p:nvSpPr>
        <p:spPr>
          <a:xfrm>
            <a:off x="1510356" y="2767236"/>
            <a:ext cx="7920881" cy="6264696"/>
          </a:xfrm>
          <a:effectLst/>
        </p:spPr>
        <p:txBody>
          <a:bodyPr>
            <a:normAutofit/>
          </a:bodyPr>
          <a:lstStyle>
            <a:lvl1pPr>
              <a:defRPr sz="2400">
                <a:solidFill>
                  <a:schemeClr val="bg1">
                    <a:lumMod val="65000"/>
                  </a:schemeClr>
                </a:solidFill>
              </a:defRPr>
            </a:lvl1pPr>
          </a:lstStyle>
          <a:p>
            <a:r>
              <a:rPr lang="en-US" dirty="0"/>
              <a:t>Graph</a:t>
            </a:r>
          </a:p>
        </p:txBody>
      </p:sp>
      <p:sp>
        <p:nvSpPr>
          <p:cNvPr id="28" name="テキスト プレースホルダー 5"/>
          <p:cNvSpPr>
            <a:spLocks noGrp="1"/>
          </p:cNvSpPr>
          <p:nvPr>
            <p:ph type="body" sz="quarter" idx="26" hasCustomPrompt="1"/>
          </p:nvPr>
        </p:nvSpPr>
        <p:spPr>
          <a:xfrm>
            <a:off x="9563271" y="5863580"/>
            <a:ext cx="6748737"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9" name="テキスト プレースホルダー 5"/>
          <p:cNvSpPr>
            <a:spLocks noGrp="1"/>
          </p:cNvSpPr>
          <p:nvPr>
            <p:ph type="body" sz="quarter" idx="27" hasCustomPrompt="1"/>
          </p:nvPr>
        </p:nvSpPr>
        <p:spPr>
          <a:xfrm>
            <a:off x="9543258" y="6655668"/>
            <a:ext cx="6696744" cy="2449876"/>
          </a:xfrm>
        </p:spPr>
        <p:txBody>
          <a:bodyPr anchor="t">
            <a:normAutofit/>
          </a:bodyPr>
          <a:lstStyle>
            <a:lvl1pPr algn="l">
              <a:defRPr sz="2400" baseline="0"/>
            </a:lvl1pPr>
          </a:lstStyle>
          <a:p>
            <a:pPr lvl="0"/>
            <a:r>
              <a:rPr lang="en-US" dirty="0"/>
              <a:t>Text Here</a:t>
            </a:r>
          </a:p>
        </p:txBody>
      </p:sp>
    </p:spTree>
    <p:extLst>
      <p:ext uri="{BB962C8B-B14F-4D97-AF65-F5344CB8AC3E}">
        <p14:creationId xmlns:p14="http://schemas.microsoft.com/office/powerpoint/2010/main" val="170627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 No Imag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Tree>
    <p:extLst>
      <p:ext uri="{BB962C8B-B14F-4D97-AF65-F5344CB8AC3E}">
        <p14:creationId xmlns:p14="http://schemas.microsoft.com/office/powerpoint/2010/main" val="329389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Graph - 1 Text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6" name="グラフ プレースホルダー 5"/>
          <p:cNvSpPr>
            <a:spLocks noGrp="1"/>
          </p:cNvSpPr>
          <p:nvPr>
            <p:ph type="chart" sz="quarter" idx="25" hasCustomPrompt="1"/>
          </p:nvPr>
        </p:nvSpPr>
        <p:spPr>
          <a:xfrm>
            <a:off x="1510356" y="2767236"/>
            <a:ext cx="14977665" cy="4680520"/>
          </a:xfrm>
          <a:effectLst/>
        </p:spPr>
        <p:txBody>
          <a:bodyPr>
            <a:normAutofit/>
          </a:bodyPr>
          <a:lstStyle>
            <a:lvl1pPr>
              <a:defRPr sz="2400">
                <a:solidFill>
                  <a:schemeClr val="bg1">
                    <a:lumMod val="65000"/>
                  </a:schemeClr>
                </a:solidFill>
              </a:defRPr>
            </a:lvl1pPr>
          </a:lstStyle>
          <a:p>
            <a:r>
              <a:rPr lang="en-US" dirty="0"/>
              <a:t>Graph</a:t>
            </a:r>
          </a:p>
        </p:txBody>
      </p:sp>
      <p:sp>
        <p:nvSpPr>
          <p:cNvPr id="17" name="テキスト プレースホルダー 5"/>
          <p:cNvSpPr>
            <a:spLocks noGrp="1"/>
          </p:cNvSpPr>
          <p:nvPr>
            <p:ph type="body" sz="quarter" idx="15" hasCustomPrompt="1"/>
          </p:nvPr>
        </p:nvSpPr>
        <p:spPr>
          <a:xfrm>
            <a:off x="1255937" y="7807796"/>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21" hasCustomPrompt="1"/>
          </p:nvPr>
        </p:nvSpPr>
        <p:spPr>
          <a:xfrm>
            <a:off x="1251956" y="8527876"/>
            <a:ext cx="15265697" cy="1224136"/>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119903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Images - 2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a:prstGeom prst="rect">
            <a:avLst/>
          </a:prstGeo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a:prstGeom prst="rect">
            <a:avLst/>
          </a:prstGeo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8" name="図プレースホルダー 7"/>
          <p:cNvSpPr>
            <a:spLocks noGrp="1" noChangeAspect="1"/>
          </p:cNvSpPr>
          <p:nvPr>
            <p:ph type="pic" sz="quarter" idx="13" hasCustomPrompt="1"/>
          </p:nvPr>
        </p:nvSpPr>
        <p:spPr>
          <a:xfrm>
            <a:off x="2122487" y="2911252"/>
            <a:ext cx="6159409"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2" name="テキスト プレースホルダー 5"/>
          <p:cNvSpPr>
            <a:spLocks noGrp="1"/>
          </p:cNvSpPr>
          <p:nvPr>
            <p:ph type="body" sz="quarter" idx="14" hasCustomPrompt="1"/>
          </p:nvPr>
        </p:nvSpPr>
        <p:spPr>
          <a:xfrm rot="21288877">
            <a:off x="2599422" y="6131586"/>
            <a:ext cx="6168893" cy="607972"/>
          </a:xfrm>
          <a:gradFill flip="none" rotWithShape="1">
            <a:gsLst>
              <a:gs pos="0">
                <a:schemeClr val="accent1">
                  <a:alpha val="0"/>
                </a:schemeClr>
              </a:gs>
              <a:gs pos="50000">
                <a:schemeClr val="accent1"/>
              </a:gs>
              <a:gs pos="100000">
                <a:schemeClr val="accent1"/>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18" name="図プレースホルダー 7"/>
          <p:cNvSpPr>
            <a:spLocks noGrp="1" noChangeAspect="1"/>
          </p:cNvSpPr>
          <p:nvPr>
            <p:ph type="pic" sz="quarter" idx="15" hasCustomPrompt="1"/>
          </p:nvPr>
        </p:nvSpPr>
        <p:spPr>
          <a:xfrm>
            <a:off x="9827343" y="2911252"/>
            <a:ext cx="6159409" cy="3374388"/>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23" name="テキスト プレースホルダー 5"/>
          <p:cNvSpPr>
            <a:spLocks noGrp="1"/>
          </p:cNvSpPr>
          <p:nvPr>
            <p:ph type="body" sz="quarter" idx="16" hasCustomPrompt="1"/>
          </p:nvPr>
        </p:nvSpPr>
        <p:spPr>
          <a:xfrm rot="21288877">
            <a:off x="10304278" y="6131586"/>
            <a:ext cx="6168893" cy="607972"/>
          </a:xfrm>
          <a:gradFill flip="none" rotWithShape="1">
            <a:gsLst>
              <a:gs pos="0">
                <a:schemeClr val="accent2">
                  <a:alpha val="0"/>
                </a:schemeClr>
              </a:gs>
              <a:gs pos="50000">
                <a:schemeClr val="accent2"/>
              </a:gs>
              <a:gs pos="100000">
                <a:schemeClr val="accent2"/>
              </a:gs>
            </a:gsLst>
            <a:lin ang="0" scaled="0"/>
            <a:tileRect/>
          </a:gradFill>
          <a:effectLst>
            <a:outerShdw blurRad="76200" dir="18900000" sy="23000" kx="-1200000" algn="bl" rotWithShape="0">
              <a:prstClr val="black">
                <a:alpha val="20000"/>
              </a:prstClr>
            </a:outerShdw>
          </a:effectLst>
        </p:spPr>
        <p:txBody>
          <a:bodyPr>
            <a:normAutofit/>
          </a:bodyPr>
          <a:lstStyle>
            <a:lvl1pPr algn="r">
              <a:defRPr sz="2800" baseline="0">
                <a:solidFill>
                  <a:schemeClr val="bg1">
                    <a:lumMod val="85000"/>
                  </a:schemeClr>
                </a:solidFill>
                <a:latin typeface="Aleo-BoldItalic" pitchFamily="34" charset="0"/>
              </a:defRPr>
            </a:lvl1pPr>
          </a:lstStyle>
          <a:p>
            <a:pPr lvl="0"/>
            <a:r>
              <a:rPr lang="en-US" dirty="0"/>
              <a:t>Caption Here</a:t>
            </a:r>
          </a:p>
        </p:txBody>
      </p:sp>
      <p:sp>
        <p:nvSpPr>
          <p:cNvPr id="30" name="テキスト プレースホルダー 5"/>
          <p:cNvSpPr>
            <a:spLocks noGrp="1"/>
          </p:cNvSpPr>
          <p:nvPr>
            <p:ph type="body" sz="quarter" idx="21" hasCustomPrompt="1"/>
          </p:nvPr>
        </p:nvSpPr>
        <p:spPr>
          <a:xfrm>
            <a:off x="1970030" y="7150206"/>
            <a:ext cx="6309080" cy="2098096"/>
          </a:xfrm>
        </p:spPr>
        <p:txBody>
          <a:bodyPr anchor="t">
            <a:normAutofit/>
          </a:bodyPr>
          <a:lstStyle>
            <a:lvl1pPr algn="l">
              <a:defRPr sz="2000" baseline="0"/>
            </a:lvl1pPr>
          </a:lstStyle>
          <a:p>
            <a:pPr lvl="0"/>
            <a:r>
              <a:rPr lang="en-US" dirty="0"/>
              <a:t>Text Here</a:t>
            </a:r>
          </a:p>
        </p:txBody>
      </p:sp>
      <p:sp>
        <p:nvSpPr>
          <p:cNvPr id="31" name="テキスト プレースホルダー 5"/>
          <p:cNvSpPr>
            <a:spLocks noGrp="1"/>
          </p:cNvSpPr>
          <p:nvPr>
            <p:ph type="body" sz="quarter" idx="22" hasCustomPrompt="1"/>
          </p:nvPr>
        </p:nvSpPr>
        <p:spPr>
          <a:xfrm>
            <a:off x="9683330" y="7149860"/>
            <a:ext cx="6309080" cy="2098096"/>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104111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10"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22">
                                            <p:bg/>
                                          </p:spTgt>
                                        </p:tgtEl>
                                        <p:attrNameLst>
                                          <p:attrName>style.visibility</p:attrName>
                                        </p:attrNameLst>
                                      </p:cBhvr>
                                      <p:to>
                                        <p:strVal val="visible"/>
                                      </p:to>
                                    </p:set>
                                    <p:animEffect transition="in" filter="barn(inVertical)">
                                      <p:cBhvr>
                                        <p:cTn id="56" dur="500"/>
                                        <p:tgtEl>
                                          <p:spTgt spid="22">
                                            <p:bg/>
                                          </p:spTgt>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barn(inVertical)">
                                      <p:cBhvr>
                                        <p:cTn id="59" dur="500"/>
                                        <p:tgtEl>
                                          <p:spTgt spid="22">
                                            <p:txEl>
                                              <p:pRg st="0" end="0"/>
                                            </p:txEl>
                                          </p:spTgt>
                                        </p:tgtEl>
                                      </p:cBhvr>
                                    </p:animEffect>
                                  </p:childTnLst>
                                </p:cTn>
                              </p:par>
                            </p:childTnLst>
                          </p:cTn>
                        </p:par>
                        <p:par>
                          <p:cTn id="60" fill="hold">
                            <p:stCondLst>
                              <p:cond delay="125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3">
                                            <p:bg/>
                                          </p:spTgt>
                                        </p:tgtEl>
                                        <p:attrNameLst>
                                          <p:attrName>style.visibility</p:attrName>
                                        </p:attrNameLst>
                                      </p:cBhvr>
                                      <p:to>
                                        <p:strVal val="visible"/>
                                      </p:to>
                                    </p:set>
                                    <p:animEffect transition="in" filter="barn(inVertical)">
                                      <p:cBhvr>
                                        <p:cTn id="66" dur="500"/>
                                        <p:tgtEl>
                                          <p:spTgt spid="23">
                                            <p:bg/>
                                          </p:spTgt>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barn(inVertical)">
                                      <p:cBhvr>
                                        <p:cTn id="69" dur="500"/>
                                        <p:tgtEl>
                                          <p:spTgt spid="23">
                                            <p:txEl>
                                              <p:pRg st="0" end="0"/>
                                            </p:txEl>
                                          </p:spTgt>
                                        </p:tgtEl>
                                      </p:cBhvr>
                                    </p:animEffect>
                                  </p:childTnLst>
                                </p:cTn>
                              </p:par>
                            </p:childTnLst>
                          </p:cTn>
                        </p:par>
                        <p:par>
                          <p:cTn id="70" fill="hold">
                            <p:stCondLst>
                              <p:cond delay="1750"/>
                            </p:stCondLst>
                            <p:childTnLst>
                              <p:par>
                                <p:cTn id="71" presetID="42" presetClass="entr" presetSubtype="0" fill="hold" grpId="0" nodeType="afterEffect">
                                  <p:stCondLst>
                                    <p:cond delay="0"/>
                                  </p:stCondLst>
                                  <p:childTnLst>
                                    <p:set>
                                      <p:cBhvr>
                                        <p:cTn id="72" dur="1" fill="hold">
                                          <p:stCondLst>
                                            <p:cond delay="0"/>
                                          </p:stCondLst>
                                        </p:cTn>
                                        <p:tgtEl>
                                          <p:spTgt spid="30">
                                            <p:txEl>
                                              <p:pRg st="0" end="0"/>
                                            </p:txEl>
                                          </p:spTgt>
                                        </p:tgtEl>
                                        <p:attrNameLst>
                                          <p:attrName>style.visibility</p:attrName>
                                        </p:attrNameLst>
                                      </p:cBhvr>
                                      <p:to>
                                        <p:strVal val="visible"/>
                                      </p:to>
                                    </p:set>
                                    <p:animEffect transition="in" filter="fade">
                                      <p:cBhvr>
                                        <p:cTn id="73" dur="500"/>
                                        <p:tgtEl>
                                          <p:spTgt spid="30">
                                            <p:txEl>
                                              <p:pRg st="0" end="0"/>
                                            </p:txEl>
                                          </p:spTgt>
                                        </p:tgtEl>
                                      </p:cBhvr>
                                    </p:animEffect>
                                    <p:anim calcmode="lin" valueType="num">
                                      <p:cBhvr>
                                        <p:cTn id="74"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76" fill="hold">
                            <p:stCondLst>
                              <p:cond delay="2250"/>
                            </p:stCondLst>
                            <p:childTnLst>
                              <p:par>
                                <p:cTn id="77" presetID="42" presetClass="entr" presetSubtype="0" fill="hold" grpId="0" nodeType="afterEffect">
                                  <p:stCondLst>
                                    <p:cond delay="0"/>
                                  </p:stCondLst>
                                  <p:childTnLst>
                                    <p:set>
                                      <p:cBhvr>
                                        <p:cTn id="78" dur="1" fill="hold">
                                          <p:stCondLst>
                                            <p:cond delay="0"/>
                                          </p:stCondLst>
                                        </p:cTn>
                                        <p:tgtEl>
                                          <p:spTgt spid="31">
                                            <p:txEl>
                                              <p:pRg st="0" end="0"/>
                                            </p:txEl>
                                          </p:spTgt>
                                        </p:tgtEl>
                                        <p:attrNameLst>
                                          <p:attrName>style.visibility</p:attrName>
                                        </p:attrNameLst>
                                      </p:cBhvr>
                                      <p:to>
                                        <p:strVal val="visible"/>
                                      </p:to>
                                    </p:set>
                                    <p:animEffect transition="in" filter="fade">
                                      <p:cBhvr>
                                        <p:cTn id="79" dur="500"/>
                                        <p:tgtEl>
                                          <p:spTgt spid="31">
                                            <p:txEl>
                                              <p:pRg st="0" end="0"/>
                                            </p:txEl>
                                          </p:spTgt>
                                        </p:tgtEl>
                                      </p:cBhvr>
                                    </p:animEffect>
                                    <p:anim calcmode="lin" valueType="num">
                                      <p:cBhvr>
                                        <p:cTn id="80"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81" dur="5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8" grpId="0"/>
      <p:bldP spid="22" grpId="0" build="p" animBg="1">
        <p:tmplLst>
          <p:tmpl>
            <p:tnLst>
              <p:par>
                <p:cTn presetID="16" presetClass="entr" presetSubtype="21"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barn(inVertical)">
                      <p:cBhvr>
                        <p:cTn dur="500"/>
                        <p:tgtEl>
                          <p:spTgt spid="22"/>
                        </p:tgtEl>
                      </p:cBhvr>
                    </p:animEffect>
                  </p:childTnLst>
                </p:cTn>
              </p:par>
            </p:tnLst>
          </p:tmpl>
          <p:tmpl lvl="1">
            <p:tnLst>
              <p:par>
                <p:cTn presetID="16" presetClass="entr" presetSubtype="21"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barn(inVertical)">
                      <p:cBhvr>
                        <p:cTn dur="500"/>
                        <p:tgtEl>
                          <p:spTgt spid="22"/>
                        </p:tgtEl>
                      </p:cBhvr>
                    </p:animEffect>
                  </p:childTnLst>
                </p:cTn>
              </p:par>
            </p:tnLst>
          </p:tmpl>
        </p:tmplLst>
      </p:bldP>
      <p:bldP spid="18" grpId="0"/>
      <p:bldP spid="23" grpId="0" build="p" animBg="1">
        <p:tmplLst>
          <p:tmpl>
            <p:tnLst>
              <p:par>
                <p:cTn presetID="16" presetClass="entr" presetSubtype="21"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barn(inVertical)">
                      <p:cBhvr>
                        <p:cTn dur="500"/>
                        <p:tgtEl>
                          <p:spTgt spid="23"/>
                        </p:tgtEl>
                      </p:cBhvr>
                    </p:animEffect>
                  </p:childTnLst>
                </p:cTn>
              </p:par>
            </p:tnLst>
          </p:tmpl>
          <p:tmpl lvl="1">
            <p:tnLst>
              <p:par>
                <p:cTn presetID="16" presetClass="entr" presetSubtype="21"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barn(inVertical)">
                      <p:cBhvr>
                        <p:cTn dur="500"/>
                        <p:tgtEl>
                          <p:spTgt spid="23"/>
                        </p:tgtEl>
                      </p:cBhvr>
                    </p:animEffect>
                  </p:childTnLst>
                </p:cTn>
              </p:par>
            </p:tnLst>
          </p:tmpl>
        </p:tmplLst>
      </p:bldP>
      <p:bldP spid="30" grpId="0" build="p">
        <p:tmplLst>
          <p:tmpl lvl="1">
            <p:tnLst>
              <p:par>
                <p:cTn presetID="42"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42" presetClass="entr" presetSubtype="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anim calcmode="lin" valueType="num">
                      <p:cBhvr>
                        <p:cTn dur="500" fill="hold"/>
                        <p:tgtEl>
                          <p:spTgt spid="31"/>
                        </p:tgtEl>
                        <p:attrNameLst>
                          <p:attrName>ppt_x</p:attrName>
                        </p:attrNameLst>
                      </p:cBhvr>
                      <p:tavLst>
                        <p:tav tm="0">
                          <p:val>
                            <p:strVal val="#ppt_x"/>
                          </p:val>
                        </p:tav>
                        <p:tav tm="100000">
                          <p:val>
                            <p:strVal val="#ppt_x"/>
                          </p:val>
                        </p:tav>
                      </p:tavLst>
                    </p:anim>
                    <p:anim calcmode="lin" valueType="num">
                      <p:cBhvr>
                        <p:cTn dur="500" fill="hold"/>
                        <p:tgtEl>
                          <p:spTgt spid="3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4"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15" name="正方形/長方形 14"/>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370321" y="2920332"/>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7" name="テキスト プレースホルダー 5"/>
          <p:cNvSpPr>
            <a:spLocks noGrp="1"/>
          </p:cNvSpPr>
          <p:nvPr>
            <p:ph type="body" sz="quarter" idx="16" hasCustomPrompt="1"/>
          </p:nvPr>
        </p:nvSpPr>
        <p:spPr>
          <a:xfrm>
            <a:off x="2590478" y="3559324"/>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17" hasCustomPrompt="1"/>
          </p:nvPr>
        </p:nvSpPr>
        <p:spPr>
          <a:xfrm>
            <a:off x="1370321" y="5905330"/>
            <a:ext cx="6764774" cy="721683"/>
          </a:xfrm>
          <a:solidFill>
            <a:schemeClr val="accent2"/>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2" name="テキスト プレースホルダー 5"/>
          <p:cNvSpPr>
            <a:spLocks noGrp="1"/>
          </p:cNvSpPr>
          <p:nvPr>
            <p:ph type="body" sz="quarter" idx="18" hasCustomPrompt="1"/>
          </p:nvPr>
        </p:nvSpPr>
        <p:spPr>
          <a:xfrm>
            <a:off x="2590478" y="6544322"/>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25" name="テキスト プレースホルダー 5"/>
          <p:cNvSpPr>
            <a:spLocks noGrp="1"/>
          </p:cNvSpPr>
          <p:nvPr>
            <p:ph type="body" sz="quarter" idx="21" hasCustomPrompt="1"/>
          </p:nvPr>
        </p:nvSpPr>
        <p:spPr>
          <a:xfrm>
            <a:off x="1366340" y="4135388"/>
            <a:ext cx="15265697" cy="1512167"/>
          </a:xfrm>
        </p:spPr>
        <p:txBody>
          <a:bodyPr anchor="t">
            <a:normAutofit/>
          </a:bodyPr>
          <a:lstStyle>
            <a:lvl1pPr algn="l">
              <a:defRPr sz="2000" baseline="0"/>
            </a:lvl1pPr>
          </a:lstStyle>
          <a:p>
            <a:pPr lvl="0"/>
            <a:r>
              <a:rPr lang="en-US" dirty="0"/>
              <a:t>Text Here</a:t>
            </a:r>
          </a:p>
        </p:txBody>
      </p:sp>
      <p:sp>
        <p:nvSpPr>
          <p:cNvPr id="26" name="テキスト プレースホルダー 5"/>
          <p:cNvSpPr>
            <a:spLocks noGrp="1"/>
          </p:cNvSpPr>
          <p:nvPr>
            <p:ph type="body" sz="quarter" idx="22" hasCustomPrompt="1"/>
          </p:nvPr>
        </p:nvSpPr>
        <p:spPr>
          <a:xfrm>
            <a:off x="1366341" y="7159725"/>
            <a:ext cx="15265697" cy="1512167"/>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358966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fade">
                                      <p:cBhvr>
                                        <p:cTn id="46" dur="500"/>
                                        <p:tgtEl>
                                          <p:spTgt spid="14">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par>
                          <p:cTn id="50" fill="hold">
                            <p:stCondLst>
                              <p:cond delay="750"/>
                            </p:stCondLst>
                            <p:childTnLst>
                              <p:par>
                                <p:cTn id="51" presetID="2" presetClass="entr" presetSubtype="8" fill="hold" grpId="0" nodeType="afterEffect">
                                  <p:stCondLst>
                                    <p:cond delay="0"/>
                                  </p:stCondLst>
                                  <p:childTnLst>
                                    <p:set>
                                      <p:cBhvr>
                                        <p:cTn id="52" dur="1" fill="hold">
                                          <p:stCondLst>
                                            <p:cond delay="0"/>
                                          </p:stCondLst>
                                        </p:cTn>
                                        <p:tgtEl>
                                          <p:spTgt spid="16">
                                            <p:bg/>
                                          </p:spTgt>
                                        </p:tgtEl>
                                        <p:attrNameLst>
                                          <p:attrName>style.visibility</p:attrName>
                                        </p:attrNameLst>
                                      </p:cBhvr>
                                      <p:to>
                                        <p:strVal val="visible"/>
                                      </p:to>
                                    </p:set>
                                    <p:anim calcmode="lin" valueType="num">
                                      <p:cBhvr additive="base">
                                        <p:cTn id="53"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54" dur="500" fill="hold"/>
                                        <p:tgtEl>
                                          <p:spTgt spid="16">
                                            <p:bg/>
                                          </p:spTgt>
                                        </p:tgtEl>
                                        <p:attrNameLst>
                                          <p:attrName>ppt_y</p:attrName>
                                        </p:attrNameLst>
                                      </p:cBhvr>
                                      <p:tavLst>
                                        <p:tav tm="0">
                                          <p:val>
                                            <p:strVal val="#ppt_y"/>
                                          </p:val>
                                        </p:tav>
                                        <p:tav tm="100000">
                                          <p:val>
                                            <p:strVal val="#ppt_y"/>
                                          </p:val>
                                        </p:tav>
                                      </p:tavLst>
                                    </p:anim>
                                  </p:childTnLst>
                                </p:cTn>
                              </p:par>
                            </p:childTnLst>
                          </p:cTn>
                        </p:par>
                        <p:par>
                          <p:cTn id="55" fill="hold">
                            <p:stCondLst>
                              <p:cond delay="1250"/>
                            </p:stCondLst>
                            <p:childTnLst>
                              <p:par>
                                <p:cTn id="56" presetID="2" presetClass="entr" presetSubtype="8" fill="hold" grpId="0" nodeType="afterEffect">
                                  <p:stCondLst>
                                    <p:cond delay="0"/>
                                  </p:stCondLst>
                                  <p:childTnLst>
                                    <p:set>
                                      <p:cBhvr>
                                        <p:cTn id="57" dur="1" fill="hold">
                                          <p:stCondLst>
                                            <p:cond delay="0"/>
                                          </p:stCondLst>
                                        </p:cTn>
                                        <p:tgtEl>
                                          <p:spTgt spid="16">
                                            <p:txEl>
                                              <p:pRg st="0" end="0"/>
                                            </p:txEl>
                                          </p:spTgt>
                                        </p:tgtEl>
                                        <p:attrNameLst>
                                          <p:attrName>style.visibility</p:attrName>
                                        </p:attrNameLst>
                                      </p:cBhvr>
                                      <p:to>
                                        <p:strVal val="visible"/>
                                      </p:to>
                                    </p:set>
                                    <p:anim calcmode="lin" valueType="num">
                                      <p:cBhvr additive="base">
                                        <p:cTn id="58"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60" fill="hold">
                            <p:stCondLst>
                              <p:cond delay="1750"/>
                            </p:stCondLst>
                            <p:childTnLst>
                              <p:par>
                                <p:cTn id="61" presetID="2" presetClass="entr" presetSubtype="8" fill="hold" grpId="0" nodeType="afterEffect">
                                  <p:stCondLst>
                                    <p:cond delay="0"/>
                                  </p:stCondLst>
                                  <p:childTnLst>
                                    <p:set>
                                      <p:cBhvr>
                                        <p:cTn id="62" dur="1" fill="hold">
                                          <p:stCondLst>
                                            <p:cond delay="0"/>
                                          </p:stCondLst>
                                        </p:cTn>
                                        <p:tgtEl>
                                          <p:spTgt spid="17">
                                            <p:bg/>
                                          </p:spTgt>
                                        </p:tgtEl>
                                        <p:attrNameLst>
                                          <p:attrName>style.visibility</p:attrName>
                                        </p:attrNameLst>
                                      </p:cBhvr>
                                      <p:to>
                                        <p:strVal val="visible"/>
                                      </p:to>
                                    </p:set>
                                    <p:anim calcmode="lin" valueType="num">
                                      <p:cBhvr additive="base">
                                        <p:cTn id="63"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64" dur="500" fill="hold"/>
                                        <p:tgtEl>
                                          <p:spTgt spid="17">
                                            <p:bg/>
                                          </p:spTgt>
                                        </p:tgtEl>
                                        <p:attrNameLst>
                                          <p:attrName>ppt_y</p:attrName>
                                        </p:attrNameLst>
                                      </p:cBhvr>
                                      <p:tavLst>
                                        <p:tav tm="0">
                                          <p:val>
                                            <p:strVal val="#ppt_y"/>
                                          </p:val>
                                        </p:tav>
                                        <p:tav tm="100000">
                                          <p:val>
                                            <p:strVal val="#ppt_y"/>
                                          </p:val>
                                        </p:tav>
                                      </p:tavLst>
                                    </p:anim>
                                  </p:childTnLst>
                                </p:cTn>
                              </p:par>
                            </p:childTnLst>
                          </p:cTn>
                        </p:par>
                        <p:par>
                          <p:cTn id="65" fill="hold">
                            <p:stCondLst>
                              <p:cond delay="2250"/>
                            </p:stCondLst>
                            <p:childTnLst>
                              <p:par>
                                <p:cTn id="66" presetID="2" presetClass="entr" presetSubtype="8" fill="hold" grpId="0" nodeType="afterEffect">
                                  <p:stCondLst>
                                    <p:cond delay="0"/>
                                  </p:stCondLst>
                                  <p:childTnLst>
                                    <p:set>
                                      <p:cBhvr>
                                        <p:cTn id="67" dur="1" fill="hold">
                                          <p:stCondLst>
                                            <p:cond delay="0"/>
                                          </p:stCondLst>
                                        </p:cTn>
                                        <p:tgtEl>
                                          <p:spTgt spid="17">
                                            <p:txEl>
                                              <p:pRg st="0" end="0"/>
                                            </p:txEl>
                                          </p:spTgt>
                                        </p:tgtEl>
                                        <p:attrNameLst>
                                          <p:attrName>style.visibility</p:attrName>
                                        </p:attrNameLst>
                                      </p:cBhvr>
                                      <p:to>
                                        <p:strVal val="visible"/>
                                      </p:to>
                                    </p:set>
                                    <p:anim calcmode="lin" valueType="num">
                                      <p:cBhvr additive="base">
                                        <p:cTn id="6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69"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70" fill="hold">
                            <p:stCondLst>
                              <p:cond delay="2750"/>
                            </p:stCondLst>
                            <p:childTnLst>
                              <p:par>
                                <p:cTn id="71" presetID="2" presetClass="entr" presetSubtype="2" fill="hold" grpId="0" nodeType="afterEffect">
                                  <p:stCondLst>
                                    <p:cond delay="500"/>
                                  </p:stCondLst>
                                  <p:childTnLst>
                                    <p:set>
                                      <p:cBhvr>
                                        <p:cTn id="72" dur="1" fill="hold">
                                          <p:stCondLst>
                                            <p:cond delay="0"/>
                                          </p:stCondLst>
                                        </p:cTn>
                                        <p:tgtEl>
                                          <p:spTgt spid="25">
                                            <p:txEl>
                                              <p:pRg st="0" end="0"/>
                                            </p:txEl>
                                          </p:spTgt>
                                        </p:tgtEl>
                                        <p:attrNameLst>
                                          <p:attrName>style.visibility</p:attrName>
                                        </p:attrNameLst>
                                      </p:cBhvr>
                                      <p:to>
                                        <p:strVal val="visible"/>
                                      </p:to>
                                    </p:set>
                                    <p:anim calcmode="lin" valueType="num">
                                      <p:cBhvr additive="base">
                                        <p:cTn id="73"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 presetClass="entr" presetSubtype="8" fill="hold" grpId="0" nodeType="afterEffect">
                                  <p:stCondLst>
                                    <p:cond delay="0"/>
                                  </p:stCondLst>
                                  <p:childTnLst>
                                    <p:set>
                                      <p:cBhvr>
                                        <p:cTn id="77" dur="1" fill="hold">
                                          <p:stCondLst>
                                            <p:cond delay="0"/>
                                          </p:stCondLst>
                                        </p:cTn>
                                        <p:tgtEl>
                                          <p:spTgt spid="18">
                                            <p:bg/>
                                          </p:spTgt>
                                        </p:tgtEl>
                                        <p:attrNameLst>
                                          <p:attrName>style.visibility</p:attrName>
                                        </p:attrNameLst>
                                      </p:cBhvr>
                                      <p:to>
                                        <p:strVal val="visible"/>
                                      </p:to>
                                    </p:set>
                                    <p:anim calcmode="lin" valueType="num">
                                      <p:cBhvr additive="base">
                                        <p:cTn id="78" dur="500" fill="hold"/>
                                        <p:tgtEl>
                                          <p:spTgt spid="18">
                                            <p:bg/>
                                          </p:spTgt>
                                        </p:tgtEl>
                                        <p:attrNameLst>
                                          <p:attrName>ppt_x</p:attrName>
                                        </p:attrNameLst>
                                      </p:cBhvr>
                                      <p:tavLst>
                                        <p:tav tm="0">
                                          <p:val>
                                            <p:strVal val="0-#ppt_w/2"/>
                                          </p:val>
                                        </p:tav>
                                        <p:tav tm="100000">
                                          <p:val>
                                            <p:strVal val="#ppt_x"/>
                                          </p:val>
                                        </p:tav>
                                      </p:tavLst>
                                    </p:anim>
                                    <p:anim calcmode="lin" valueType="num">
                                      <p:cBhvr additive="base">
                                        <p:cTn id="79" dur="500" fill="hold"/>
                                        <p:tgtEl>
                                          <p:spTgt spid="18">
                                            <p:bg/>
                                          </p:spTgt>
                                        </p:tgtEl>
                                        <p:attrNameLst>
                                          <p:attrName>ppt_y</p:attrName>
                                        </p:attrNameLst>
                                      </p:cBhvr>
                                      <p:tavLst>
                                        <p:tav tm="0">
                                          <p:val>
                                            <p:strVal val="#ppt_y"/>
                                          </p:val>
                                        </p:tav>
                                        <p:tav tm="100000">
                                          <p:val>
                                            <p:strVal val="#ppt_y"/>
                                          </p:val>
                                        </p:tav>
                                      </p:tavLst>
                                    </p:anim>
                                  </p:childTnLst>
                                </p:cTn>
                              </p:par>
                            </p:childTnLst>
                          </p:cTn>
                        </p:par>
                        <p:par>
                          <p:cTn id="80" fill="hold">
                            <p:stCondLst>
                              <p:cond delay="4250"/>
                            </p:stCondLst>
                            <p:childTnLst>
                              <p:par>
                                <p:cTn id="81" presetID="2" presetClass="entr" presetSubtype="8" fill="hold" grpId="0" nodeType="afterEffect">
                                  <p:stCondLst>
                                    <p:cond delay="0"/>
                                  </p:stCondLst>
                                  <p:childTnLst>
                                    <p:set>
                                      <p:cBhvr>
                                        <p:cTn id="82" dur="1" fill="hold">
                                          <p:stCondLst>
                                            <p:cond delay="0"/>
                                          </p:stCondLst>
                                        </p:cTn>
                                        <p:tgtEl>
                                          <p:spTgt spid="18">
                                            <p:txEl>
                                              <p:pRg st="0" end="0"/>
                                            </p:txEl>
                                          </p:spTgt>
                                        </p:tgtEl>
                                        <p:attrNameLst>
                                          <p:attrName>style.visibility</p:attrName>
                                        </p:attrNameLst>
                                      </p:cBhvr>
                                      <p:to>
                                        <p:strVal val="visible"/>
                                      </p:to>
                                    </p:set>
                                    <p:anim calcmode="lin" valueType="num">
                                      <p:cBhvr additive="base">
                                        <p:cTn id="83"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84"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85" fill="hold">
                            <p:stCondLst>
                              <p:cond delay="4750"/>
                            </p:stCondLst>
                            <p:childTnLst>
                              <p:par>
                                <p:cTn id="86" presetID="2" presetClass="entr" presetSubtype="8" fill="hold" grpId="0" nodeType="afterEffect">
                                  <p:stCondLst>
                                    <p:cond delay="0"/>
                                  </p:stCondLst>
                                  <p:childTnLst>
                                    <p:set>
                                      <p:cBhvr>
                                        <p:cTn id="87" dur="1" fill="hold">
                                          <p:stCondLst>
                                            <p:cond delay="0"/>
                                          </p:stCondLst>
                                        </p:cTn>
                                        <p:tgtEl>
                                          <p:spTgt spid="22">
                                            <p:bg/>
                                          </p:spTgt>
                                        </p:tgtEl>
                                        <p:attrNameLst>
                                          <p:attrName>style.visibility</p:attrName>
                                        </p:attrNameLst>
                                      </p:cBhvr>
                                      <p:to>
                                        <p:strVal val="visible"/>
                                      </p:to>
                                    </p:set>
                                    <p:anim calcmode="lin" valueType="num">
                                      <p:cBhvr additive="base">
                                        <p:cTn id="88" dur="500" fill="hold"/>
                                        <p:tgtEl>
                                          <p:spTgt spid="22">
                                            <p:bg/>
                                          </p:spTgt>
                                        </p:tgtEl>
                                        <p:attrNameLst>
                                          <p:attrName>ppt_x</p:attrName>
                                        </p:attrNameLst>
                                      </p:cBhvr>
                                      <p:tavLst>
                                        <p:tav tm="0">
                                          <p:val>
                                            <p:strVal val="0-#ppt_w/2"/>
                                          </p:val>
                                        </p:tav>
                                        <p:tav tm="100000">
                                          <p:val>
                                            <p:strVal val="#ppt_x"/>
                                          </p:val>
                                        </p:tav>
                                      </p:tavLst>
                                    </p:anim>
                                    <p:anim calcmode="lin" valueType="num">
                                      <p:cBhvr additive="base">
                                        <p:cTn id="89" dur="500" fill="hold"/>
                                        <p:tgtEl>
                                          <p:spTgt spid="22">
                                            <p:bg/>
                                          </p:spTgt>
                                        </p:tgtEl>
                                        <p:attrNameLst>
                                          <p:attrName>ppt_y</p:attrName>
                                        </p:attrNameLst>
                                      </p:cBhvr>
                                      <p:tavLst>
                                        <p:tav tm="0">
                                          <p:val>
                                            <p:strVal val="#ppt_y"/>
                                          </p:val>
                                        </p:tav>
                                        <p:tav tm="100000">
                                          <p:val>
                                            <p:strVal val="#ppt_y"/>
                                          </p:val>
                                        </p:tav>
                                      </p:tavLst>
                                    </p:anim>
                                  </p:childTnLst>
                                </p:cTn>
                              </p:par>
                            </p:childTnLst>
                          </p:cTn>
                        </p:par>
                        <p:par>
                          <p:cTn id="90" fill="hold">
                            <p:stCondLst>
                              <p:cond delay="5250"/>
                            </p:stCondLst>
                            <p:childTnLst>
                              <p:par>
                                <p:cTn id="91" presetID="2" presetClass="entr" presetSubtype="8" fill="hold" grpId="0" nodeType="afterEffect">
                                  <p:stCondLst>
                                    <p:cond delay="0"/>
                                  </p:stCondLst>
                                  <p:childTnLst>
                                    <p:set>
                                      <p:cBhvr>
                                        <p:cTn id="92" dur="1" fill="hold">
                                          <p:stCondLst>
                                            <p:cond delay="0"/>
                                          </p:stCondLst>
                                        </p:cTn>
                                        <p:tgtEl>
                                          <p:spTgt spid="22">
                                            <p:txEl>
                                              <p:pRg st="0" end="0"/>
                                            </p:txEl>
                                          </p:spTgt>
                                        </p:tgtEl>
                                        <p:attrNameLst>
                                          <p:attrName>style.visibility</p:attrName>
                                        </p:attrNameLst>
                                      </p:cBhvr>
                                      <p:to>
                                        <p:strVal val="visible"/>
                                      </p:to>
                                    </p:set>
                                    <p:anim calcmode="lin" valueType="num">
                                      <p:cBhvr additive="base">
                                        <p:cTn id="93" dur="5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94"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95" fill="hold">
                            <p:stCondLst>
                              <p:cond delay="5750"/>
                            </p:stCondLst>
                            <p:childTnLst>
                              <p:par>
                                <p:cTn id="96" presetID="2" presetClass="entr" presetSubtype="2" fill="hold" grpId="0" nodeType="afterEffect">
                                  <p:stCondLst>
                                    <p:cond delay="500"/>
                                  </p:stCondLst>
                                  <p:childTnLst>
                                    <p:set>
                                      <p:cBhvr>
                                        <p:cTn id="97" dur="1" fill="hold">
                                          <p:stCondLst>
                                            <p:cond delay="0"/>
                                          </p:stCondLst>
                                        </p:cTn>
                                        <p:tgtEl>
                                          <p:spTgt spid="26">
                                            <p:txEl>
                                              <p:pRg st="0" end="0"/>
                                            </p:txEl>
                                          </p:spTgt>
                                        </p:tgtEl>
                                        <p:attrNameLst>
                                          <p:attrName>style.visibility</p:attrName>
                                        </p:attrNameLst>
                                      </p:cBhvr>
                                      <p:to>
                                        <p:strVal val="visible"/>
                                      </p:to>
                                    </p:set>
                                    <p:anim calcmode="lin" valueType="num">
                                      <p:cBhvr additive="base">
                                        <p:cTn id="98"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99"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5" grpId="0"/>
      <p:bldP spid="14" grpId="0" build="p">
        <p:tmplLst>
          <p:tmpl lvl="1">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9" grpId="0" animBg="1"/>
      <p:bldP spid="20" grpId="0" animBg="1"/>
      <p:bldP spid="21" grpId="0" animBg="1"/>
      <p:bldP spid="4" grpId="0"/>
      <p:bldP spid="16" grpId="0" build="p" animBg="1">
        <p:tmplLst>
          <p:tmpl>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animBg="1">
        <p:tmplLst>
          <p:tmpl>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build="p" animBg="1">
        <p:tmplLst>
          <p:tmpl>
            <p:tnLst>
              <p:par>
                <p:cTn presetID="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2" grpId="0" build="p" animBg="1">
        <p:tmplLst>
          <p:tmpl>
            <p:tnLst>
              <p:par>
                <p:cTn presetID="2" presetClass="entr" presetSubtype="8"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0-#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0-#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5" grpId="0" build="p">
        <p:tmplLst>
          <p:tmpl lvl="1">
            <p:tnLst>
              <p:par>
                <p:cTn presetID="2" presetClass="entr" presetSubtype="2" fill="hold" nodeType="afterEffect">
                  <p:stCondLst>
                    <p:cond delay="5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1+#ppt_w/2"/>
                          </p:val>
                        </p:tav>
                        <p:tav tm="100000">
                          <p:val>
                            <p:strVal val="#ppt_x"/>
                          </p:val>
                        </p:tav>
                      </p:tavLst>
                    </p:anim>
                    <p:anim calcmode="lin" valueType="num">
                      <p:cBhvr additive="base">
                        <p:cTn dur="500" fill="hold"/>
                        <p:tgtEl>
                          <p:spTgt spid="25"/>
                        </p:tgtEl>
                        <p:attrNameLst>
                          <p:attrName>ppt_y</p:attrName>
                        </p:attrNameLst>
                      </p:cBhvr>
                      <p:tavLst>
                        <p:tav tm="0">
                          <p:val>
                            <p:strVal val="#ppt_y"/>
                          </p:val>
                        </p:tav>
                        <p:tav tm="100000">
                          <p:val>
                            <p:strVal val="#ppt_y"/>
                          </p:val>
                        </p:tav>
                      </p:tavLst>
                    </p:anim>
                  </p:childTnLst>
                </p:cTn>
              </p:par>
            </p:tnLst>
          </p:tmpl>
        </p:tmplLst>
      </p:bldP>
      <p:bldP spid="26" grpId="0" build="p">
        <p:tmplLst>
          <p:tmpl lvl="1">
            <p:tnLst>
              <p:par>
                <p:cTn presetID="2" presetClass="entr" presetSubtype="2" fill="hold" nodeType="after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1+#ppt_w/2"/>
                          </p:val>
                        </p:tav>
                        <p:tav tm="100000">
                          <p:val>
                            <p:strVal val="#ppt_x"/>
                          </p:val>
                        </p:tav>
                      </p:tavLst>
                    </p:anim>
                    <p:anim calcmode="lin" valueType="num">
                      <p:cBhvr additive="base">
                        <p:cTn dur="5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Image - 1 Column -Horizontal">
    <p:spTree>
      <p:nvGrpSpPr>
        <p:cNvPr id="1" name=""/>
        <p:cNvGrpSpPr/>
        <p:nvPr/>
      </p:nvGrpSpPr>
      <p:grpSpPr>
        <a:xfrm>
          <a:off x="0" y="0"/>
          <a:ext cx="0" cy="0"/>
          <a:chOff x="0" y="0"/>
          <a:chExt cx="0" cy="0"/>
        </a:xfrm>
      </p:grpSpPr>
      <p:sp>
        <p:nvSpPr>
          <p:cNvPr id="25" name="図プレースホルダー 7"/>
          <p:cNvSpPr>
            <a:spLocks noGrp="1" noChangeAspect="1"/>
          </p:cNvSpPr>
          <p:nvPr>
            <p:ph type="pic" sz="quarter" idx="13" hasCustomPrompt="1"/>
          </p:nvPr>
        </p:nvSpPr>
        <p:spPr>
          <a:xfrm>
            <a:off x="1582367" y="2479204"/>
            <a:ext cx="15265696" cy="4176464"/>
          </a:xfrm>
          <a:ln w="28575">
            <a:noFill/>
          </a:ln>
          <a:effectLst>
            <a:outerShdw blurRad="63500" algn="ctr" rotWithShape="0">
              <a:prstClr val="black">
                <a:alpha val="20000"/>
              </a:prstClr>
            </a:outerShdw>
          </a:effectLst>
        </p:spPr>
        <p:txBody>
          <a:bodyPr/>
          <a:lstStyle>
            <a:lvl1pPr>
              <a:defRPr>
                <a:solidFill>
                  <a:schemeClr val="bg1">
                    <a:lumMod val="65000"/>
                  </a:schemeClr>
                </a:solidFill>
              </a:defRPr>
            </a:lvl1pPr>
          </a:lstStyle>
          <a:p>
            <a:r>
              <a:rPr lang="en-US" dirty="0"/>
              <a:t>Add Image</a:t>
            </a:r>
          </a:p>
        </p:txBody>
      </p:sp>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255937" y="6511652"/>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7" name="テキスト プレースホルダー 5"/>
          <p:cNvSpPr>
            <a:spLocks noGrp="1"/>
          </p:cNvSpPr>
          <p:nvPr>
            <p:ph type="body" sz="quarter" idx="16" hasCustomPrompt="1"/>
          </p:nvPr>
        </p:nvSpPr>
        <p:spPr>
          <a:xfrm>
            <a:off x="2476094" y="7150644"/>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21" hasCustomPrompt="1"/>
          </p:nvPr>
        </p:nvSpPr>
        <p:spPr>
          <a:xfrm>
            <a:off x="1251956" y="7879804"/>
            <a:ext cx="15265697" cy="1665265"/>
          </a:xfrm>
        </p:spPr>
        <p:txBody>
          <a:bodyPr anchor="t">
            <a:normAutofit/>
          </a:bodyPr>
          <a:lstStyle>
            <a:lvl1pPr algn="l">
              <a:defRPr sz="2000" baseline="0"/>
            </a:lvl1pPr>
          </a:lstStyle>
          <a:p>
            <a:pPr lvl="0"/>
            <a:r>
              <a:rPr lang="en-US" dirty="0"/>
              <a:t>Text Here</a:t>
            </a:r>
          </a:p>
        </p:txBody>
      </p:sp>
      <p:sp>
        <p:nvSpPr>
          <p:cNvPr id="2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23"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24" name="正方形/長方形 23"/>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06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23">
                                            <p:txEl>
                                              <p:pRg st="0" end="0"/>
                                            </p:txEl>
                                          </p:spTgt>
                                        </p:tgtEl>
                                        <p:attrNameLst>
                                          <p:attrName>style.visibility</p:attrName>
                                        </p:attrNameLst>
                                      </p:cBhvr>
                                      <p:to>
                                        <p:strVal val="visible"/>
                                      </p:to>
                                    </p:set>
                                    <p:animEffect transition="in" filter="fade">
                                      <p:cBhvr>
                                        <p:cTn id="46" dur="500"/>
                                        <p:tgtEl>
                                          <p:spTgt spid="23">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750"/>
                            </p:stCondLst>
                            <p:childTnLst>
                              <p:par>
                                <p:cTn id="51" presetID="10"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par>
                          <p:cTn id="54" fill="hold">
                            <p:stCondLst>
                              <p:cond delay="1250"/>
                            </p:stCondLst>
                            <p:childTnLst>
                              <p:par>
                                <p:cTn id="55" presetID="14" presetClass="entr" presetSubtype="10" fill="hold" grpId="0" nodeType="afterEffect">
                                  <p:stCondLst>
                                    <p:cond delay="0"/>
                                  </p:stCondLst>
                                  <p:childTnLst>
                                    <p:set>
                                      <p:cBhvr>
                                        <p:cTn id="56" dur="1" fill="hold">
                                          <p:stCondLst>
                                            <p:cond delay="0"/>
                                          </p:stCondLst>
                                        </p:cTn>
                                        <p:tgtEl>
                                          <p:spTgt spid="16">
                                            <p:bg/>
                                          </p:spTgt>
                                        </p:tgtEl>
                                        <p:attrNameLst>
                                          <p:attrName>style.visibility</p:attrName>
                                        </p:attrNameLst>
                                      </p:cBhvr>
                                      <p:to>
                                        <p:strVal val="visible"/>
                                      </p:to>
                                    </p:set>
                                    <p:animEffect transition="in" filter="randombar(horizontal)">
                                      <p:cBhvr>
                                        <p:cTn id="57" dur="500"/>
                                        <p:tgtEl>
                                          <p:spTgt spid="16">
                                            <p:bg/>
                                          </p:spTgt>
                                        </p:tgtEl>
                                      </p:cBhvr>
                                    </p:animEffect>
                                  </p:childTnLst>
                                </p:cTn>
                              </p:par>
                            </p:childTnLst>
                          </p:cTn>
                        </p:par>
                        <p:par>
                          <p:cTn id="58" fill="hold">
                            <p:stCondLst>
                              <p:cond delay="1750"/>
                            </p:stCondLst>
                            <p:childTnLst>
                              <p:par>
                                <p:cTn id="59" presetID="14" presetClass="entr" presetSubtype="10" fill="hold" grpId="0" nodeType="afterEffect">
                                  <p:stCondLst>
                                    <p:cond delay="0"/>
                                  </p:stCondLst>
                                  <p:childTnLst>
                                    <p:set>
                                      <p:cBhvr>
                                        <p:cTn id="60"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61" dur="500"/>
                                        <p:tgtEl>
                                          <p:spTgt spid="16">
                                            <p:txEl>
                                              <p:pRg st="0" end="0"/>
                                            </p:txEl>
                                          </p:spTgt>
                                        </p:tgtEl>
                                      </p:cBhvr>
                                    </p:animEffect>
                                  </p:childTnLst>
                                </p:cTn>
                              </p:par>
                            </p:childTnLst>
                          </p:cTn>
                        </p:par>
                        <p:par>
                          <p:cTn id="62" fill="hold">
                            <p:stCondLst>
                              <p:cond delay="2250"/>
                            </p:stCondLst>
                            <p:childTnLst>
                              <p:par>
                                <p:cTn id="63" presetID="14" presetClass="entr" presetSubtype="10" fill="hold" grpId="0" nodeType="afterEffect">
                                  <p:stCondLst>
                                    <p:cond delay="0"/>
                                  </p:stCondLst>
                                  <p:childTnLst>
                                    <p:set>
                                      <p:cBhvr>
                                        <p:cTn id="64" dur="1" fill="hold">
                                          <p:stCondLst>
                                            <p:cond delay="0"/>
                                          </p:stCondLst>
                                        </p:cTn>
                                        <p:tgtEl>
                                          <p:spTgt spid="17">
                                            <p:bg/>
                                          </p:spTgt>
                                        </p:tgtEl>
                                        <p:attrNameLst>
                                          <p:attrName>style.visibility</p:attrName>
                                        </p:attrNameLst>
                                      </p:cBhvr>
                                      <p:to>
                                        <p:strVal val="visible"/>
                                      </p:to>
                                    </p:set>
                                    <p:animEffect transition="in" filter="randombar(horizontal)">
                                      <p:cBhvr>
                                        <p:cTn id="65" dur="500"/>
                                        <p:tgtEl>
                                          <p:spTgt spid="17">
                                            <p:bg/>
                                          </p:spTgt>
                                        </p:tgtEl>
                                      </p:cBhvr>
                                    </p:animEffect>
                                  </p:childTnLst>
                                </p:cTn>
                              </p:par>
                            </p:childTnLst>
                          </p:cTn>
                        </p:par>
                        <p:par>
                          <p:cTn id="66" fill="hold">
                            <p:stCondLst>
                              <p:cond delay="2750"/>
                            </p:stCondLst>
                            <p:childTnLst>
                              <p:par>
                                <p:cTn id="67" presetID="14" presetClass="entr" presetSubtype="10" fill="hold" grpId="0" nodeType="afterEffect">
                                  <p:stCondLst>
                                    <p:cond delay="0"/>
                                  </p:stCondLst>
                                  <p:childTnLst>
                                    <p:set>
                                      <p:cBhvr>
                                        <p:cTn id="68"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69" dur="500"/>
                                        <p:tgtEl>
                                          <p:spTgt spid="17">
                                            <p:txEl>
                                              <p:pRg st="0" end="0"/>
                                            </p:txEl>
                                          </p:spTgt>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72"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 grpId="0" animBg="1"/>
      <p:bldP spid="11" grpId="0" animBg="1"/>
      <p:bldP spid="12" grpId="0" animBg="1"/>
      <p:bldP spid="13" grpId="0" animBg="1"/>
      <p:bldP spid="5" grpId="0"/>
      <p:bldP spid="19" grpId="0" animBg="1"/>
      <p:bldP spid="20" grpId="0" animBg="1"/>
      <p:bldP spid="21" grpId="0" animBg="1"/>
      <p:bldP spid="4" grpId="0"/>
      <p:bldP spid="16" grpId="0" build="p" animBg="1">
        <p:tmplLst>
          <p:tmpl>
            <p:tnLst>
              <p:par>
                <p:cTn presetID="14" presetClass="entr" presetSubtype="1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randombar(horizontal)">
                      <p:cBhvr>
                        <p:cTn dur="500"/>
                        <p:tgtEl>
                          <p:spTgt spid="16"/>
                        </p:tgtEl>
                      </p:cBhvr>
                    </p:animEffect>
                  </p:childTnLst>
                </p:cTn>
              </p:par>
            </p:tnLst>
          </p:tmpl>
          <p:tmpl lvl="1">
            <p:tnLst>
              <p:par>
                <p:cTn presetID="14" presetClass="entr" presetSubtype="1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randombar(horizontal)">
                      <p:cBhvr>
                        <p:cTn dur="500"/>
                        <p:tgtEl>
                          <p:spTgt spid="16"/>
                        </p:tgtEl>
                      </p:cBhvr>
                    </p:animEffect>
                  </p:childTnLst>
                </p:cTn>
              </p:par>
            </p:tnLst>
          </p:tmpl>
        </p:tmplLst>
      </p:bldP>
      <p:bldP spid="17" grpId="0" build="p" animBg="1">
        <p:tmplLst>
          <p:tmpl>
            <p:tnLst>
              <p:par>
                <p:cTn presetID="14" presetClass="entr" presetSubtype="1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randombar(horizontal)">
                      <p:cBhvr>
                        <p:cTn dur="500"/>
                        <p:tgtEl>
                          <p:spTgt spid="17"/>
                        </p:tgtEl>
                      </p:cBhvr>
                    </p:animEffect>
                  </p:childTnLst>
                </p:cTn>
              </p:par>
            </p:tnLst>
          </p:tmpl>
          <p:tmpl lvl="1">
            <p:tnLst>
              <p:par>
                <p:cTn presetID="14" presetClass="entr" presetSubtype="1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randombar(horizontal)">
                      <p:cBhvr>
                        <p:cTn dur="500"/>
                        <p:tgtEl>
                          <p:spTgt spid="17"/>
                        </p:tgtEl>
                      </p:cBhvr>
                    </p:animEffect>
                  </p:childTnLst>
                </p:cTn>
              </p:par>
            </p:tnLst>
          </p:tmpl>
        </p:tmplLst>
      </p:bldP>
      <p:bldP spid="18" grpId="0" build="p">
        <p:tmplLst>
          <p:tmpl lvl="1">
            <p:tnLst>
              <p:par>
                <p:cTn presetID="14" presetClass="entr" presetSubtype="1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randombar(horizontal)">
                      <p:cBhvr>
                        <p:cTn dur="500"/>
                        <p:tgtEl>
                          <p:spTgt spid="18"/>
                        </p:tgtEl>
                      </p:cBhvr>
                    </p:animEffect>
                  </p:childTnLst>
                </p:cTn>
              </p:par>
            </p:tnLst>
          </p:tmpl>
        </p:tmplLst>
      </p:bldP>
      <p:bldP spid="22" grpId="0"/>
      <p:bldP spid="23" grpId="0" build="p">
        <p:tmplLst>
          <p:tmpl lvl="1">
            <p:tnLst>
              <p:par>
                <p:cTn presetID="10" presetClass="entr" presetSubtype="0" fill="hold" nodeType="withEffect">
                  <p:stCondLst>
                    <p:cond delay="2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1 Image - 1 Column -Horizontal">
    <p:spTree>
      <p:nvGrpSpPr>
        <p:cNvPr id="1" name=""/>
        <p:cNvGrpSpPr/>
        <p:nvPr/>
      </p:nvGrpSpPr>
      <p:grpSpPr>
        <a:xfrm>
          <a:off x="0" y="0"/>
          <a:ext cx="0" cy="0"/>
          <a:chOff x="0" y="0"/>
          <a:chExt cx="0" cy="0"/>
        </a:xfrm>
      </p:grpSpPr>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255937" y="7807796"/>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21" hasCustomPrompt="1"/>
          </p:nvPr>
        </p:nvSpPr>
        <p:spPr>
          <a:xfrm>
            <a:off x="1251956" y="8527876"/>
            <a:ext cx="15265697" cy="1017193"/>
          </a:xfrm>
        </p:spPr>
        <p:txBody>
          <a:bodyPr anchor="t">
            <a:normAutofit/>
          </a:bodyPr>
          <a:lstStyle>
            <a:lvl1pPr algn="l">
              <a:defRPr sz="2000" baseline="0"/>
            </a:lvl1pPr>
          </a:lstStyle>
          <a:p>
            <a:pPr lvl="0"/>
            <a:r>
              <a:rPr lang="en-US" dirty="0"/>
              <a:t>Text Here</a:t>
            </a:r>
          </a:p>
        </p:txBody>
      </p:sp>
      <p:sp>
        <p:nvSpPr>
          <p:cNvPr id="2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23"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24" name="正方形/長方形 23"/>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06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23">
                                            <p:txEl>
                                              <p:pRg st="0" end="0"/>
                                            </p:txEl>
                                          </p:spTgt>
                                        </p:tgtEl>
                                        <p:attrNameLst>
                                          <p:attrName>style.visibility</p:attrName>
                                        </p:attrNameLst>
                                      </p:cBhvr>
                                      <p:to>
                                        <p:strVal val="visible"/>
                                      </p:to>
                                    </p:set>
                                    <p:animEffect transition="in" filter="fade">
                                      <p:cBhvr>
                                        <p:cTn id="46" dur="500"/>
                                        <p:tgtEl>
                                          <p:spTgt spid="23">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 grpId="0"/>
      <p:bldP spid="19" grpId="0" animBg="1"/>
      <p:bldP spid="20" grpId="0" animBg="1"/>
      <p:bldP spid="21" grpId="0" animBg="1"/>
      <p:bldP spid="4" grpId="0"/>
      <p:bldP spid="22" grpId="0"/>
      <p:bldP spid="23" grpId="0" build="p">
        <p:tmplLst>
          <p:tmpl lvl="1">
            <p:tnLst>
              <p:par>
                <p:cTn presetID="10" presetClass="entr" presetSubtype="0" fill="hold" nodeType="withEffect">
                  <p:stCondLst>
                    <p:cond delay="2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o Image - 1 Column">
    <p:spTree>
      <p:nvGrpSpPr>
        <p:cNvPr id="1" name=""/>
        <p:cNvGrpSpPr/>
        <p:nvPr/>
      </p:nvGrpSpPr>
      <p:grpSpPr>
        <a:xfrm>
          <a:off x="0" y="0"/>
          <a:ext cx="0" cy="0"/>
          <a:chOff x="0" y="0"/>
          <a:chExt cx="0" cy="0"/>
        </a:xfrm>
      </p:grpSpPr>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7991078" y="2767236"/>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23"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24" name="正方形/長方形 23"/>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テキスト プレースホルダー 5"/>
          <p:cNvSpPr>
            <a:spLocks noGrp="1"/>
          </p:cNvSpPr>
          <p:nvPr>
            <p:ph type="body" sz="quarter" idx="16" hasCustomPrompt="1"/>
          </p:nvPr>
        </p:nvSpPr>
        <p:spPr>
          <a:xfrm>
            <a:off x="7991078" y="3631332"/>
            <a:ext cx="8496943" cy="2016224"/>
          </a:xfrm>
        </p:spPr>
        <p:txBody>
          <a:bodyPr anchor="t">
            <a:normAutofit/>
          </a:bodyPr>
          <a:lstStyle>
            <a:lvl1pPr algn="l">
              <a:defRPr sz="2400" baseline="0"/>
            </a:lvl1pPr>
          </a:lstStyle>
          <a:p>
            <a:pPr lvl="0"/>
            <a:r>
              <a:rPr lang="en-US" dirty="0"/>
              <a:t>Text Here</a:t>
            </a:r>
          </a:p>
        </p:txBody>
      </p:sp>
      <p:sp>
        <p:nvSpPr>
          <p:cNvPr id="26" name="テキスト プレースホルダー 5"/>
          <p:cNvSpPr>
            <a:spLocks noGrp="1"/>
          </p:cNvSpPr>
          <p:nvPr>
            <p:ph type="body" sz="quarter" idx="17" hasCustomPrompt="1"/>
          </p:nvPr>
        </p:nvSpPr>
        <p:spPr>
          <a:xfrm>
            <a:off x="7991079" y="5791572"/>
            <a:ext cx="6764774" cy="721683"/>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7" name="テキスト プレースホルダー 5"/>
          <p:cNvSpPr>
            <a:spLocks noGrp="1"/>
          </p:cNvSpPr>
          <p:nvPr>
            <p:ph type="body" sz="quarter" idx="18" hasCustomPrompt="1"/>
          </p:nvPr>
        </p:nvSpPr>
        <p:spPr>
          <a:xfrm>
            <a:off x="7991079" y="6655668"/>
            <a:ext cx="8496943" cy="2016224"/>
          </a:xfrm>
        </p:spPr>
        <p:txBody>
          <a:bodyPr anchor="t">
            <a:normAutofit/>
          </a:bodyPr>
          <a:lstStyle>
            <a:lvl1pPr algn="l">
              <a:defRPr sz="2400" baseline="0"/>
            </a:lvl1pPr>
          </a:lstStyle>
          <a:p>
            <a:pPr lvl="0"/>
            <a:r>
              <a:rPr lang="en-US" dirty="0"/>
              <a:t>Text Here</a:t>
            </a:r>
          </a:p>
        </p:txBody>
      </p:sp>
    </p:spTree>
    <p:extLst>
      <p:ext uri="{BB962C8B-B14F-4D97-AF65-F5344CB8AC3E}">
        <p14:creationId xmlns:p14="http://schemas.microsoft.com/office/powerpoint/2010/main" val="88614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23">
                                            <p:txEl>
                                              <p:pRg st="0" end="0"/>
                                            </p:txEl>
                                          </p:spTgt>
                                        </p:tgtEl>
                                        <p:attrNameLst>
                                          <p:attrName>style.visibility</p:attrName>
                                        </p:attrNameLst>
                                      </p:cBhvr>
                                      <p:to>
                                        <p:strVal val="visible"/>
                                      </p:to>
                                    </p:set>
                                    <p:animEffect transition="in" filter="fade">
                                      <p:cBhvr>
                                        <p:cTn id="46" dur="500"/>
                                        <p:tgtEl>
                                          <p:spTgt spid="23">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 grpId="0"/>
      <p:bldP spid="19" grpId="0" animBg="1"/>
      <p:bldP spid="20" grpId="0" animBg="1"/>
      <p:bldP spid="21" grpId="0" animBg="1"/>
      <p:bldP spid="4" grpId="0"/>
      <p:bldP spid="22" grpId="0"/>
      <p:bldP spid="23" grpId="0" build="p">
        <p:tmplLst>
          <p:tmpl lvl="1">
            <p:tnLst>
              <p:par>
                <p:cTn presetID="10" presetClass="entr" presetSubtype="0" fill="hold" nodeType="withEffect">
                  <p:stCondLst>
                    <p:cond delay="2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o Image - 2 Column">
    <p:spTree>
      <p:nvGrpSpPr>
        <p:cNvPr id="1" name=""/>
        <p:cNvGrpSpPr/>
        <p:nvPr/>
      </p:nvGrpSpPr>
      <p:grpSpPr>
        <a:xfrm>
          <a:off x="0" y="0"/>
          <a:ext cx="0" cy="0"/>
          <a:chOff x="0" y="0"/>
          <a:chExt cx="0" cy="0"/>
        </a:xfrm>
      </p:grpSpPr>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078310" y="6511652"/>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2"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23"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24" name="正方形/長方形 23"/>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テキスト プレースホルダー 5"/>
          <p:cNvSpPr>
            <a:spLocks noGrp="1"/>
          </p:cNvSpPr>
          <p:nvPr>
            <p:ph type="body" sz="quarter" idx="16" hasCustomPrompt="1"/>
          </p:nvPr>
        </p:nvSpPr>
        <p:spPr>
          <a:xfrm>
            <a:off x="1078310" y="7375748"/>
            <a:ext cx="6814885" cy="2016224"/>
          </a:xfrm>
        </p:spPr>
        <p:txBody>
          <a:bodyPr anchor="t">
            <a:normAutofit/>
          </a:bodyPr>
          <a:lstStyle>
            <a:lvl1pPr algn="l">
              <a:defRPr sz="2400" baseline="0"/>
            </a:lvl1pPr>
          </a:lstStyle>
          <a:p>
            <a:pPr lvl="0"/>
            <a:r>
              <a:rPr lang="en-US" dirty="0"/>
              <a:t>Text Here</a:t>
            </a:r>
          </a:p>
        </p:txBody>
      </p:sp>
      <p:sp>
        <p:nvSpPr>
          <p:cNvPr id="26" name="テキスト プレースホルダー 5"/>
          <p:cNvSpPr>
            <a:spLocks noGrp="1"/>
          </p:cNvSpPr>
          <p:nvPr>
            <p:ph type="body" sz="quarter" idx="17" hasCustomPrompt="1"/>
          </p:nvPr>
        </p:nvSpPr>
        <p:spPr>
          <a:xfrm>
            <a:off x="8694399" y="6511652"/>
            <a:ext cx="6764774" cy="721683"/>
          </a:xfrm>
          <a:solidFill>
            <a:schemeClr val="accent3"/>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27" name="テキスト プレースホルダー 5"/>
          <p:cNvSpPr>
            <a:spLocks noGrp="1"/>
          </p:cNvSpPr>
          <p:nvPr>
            <p:ph type="body" sz="quarter" idx="18" hasCustomPrompt="1"/>
          </p:nvPr>
        </p:nvSpPr>
        <p:spPr>
          <a:xfrm>
            <a:off x="8694399" y="7375748"/>
            <a:ext cx="6768751" cy="2016224"/>
          </a:xfrm>
        </p:spPr>
        <p:txBody>
          <a:bodyPr anchor="t">
            <a:normAutofit/>
          </a:bodyPr>
          <a:lstStyle>
            <a:lvl1pPr algn="l">
              <a:defRPr sz="2400" baseline="0"/>
            </a:lvl1pPr>
          </a:lstStyle>
          <a:p>
            <a:pPr lvl="0"/>
            <a:r>
              <a:rPr lang="en-US" dirty="0"/>
              <a:t>Text Here</a:t>
            </a:r>
          </a:p>
        </p:txBody>
      </p:sp>
    </p:spTree>
    <p:extLst>
      <p:ext uri="{BB962C8B-B14F-4D97-AF65-F5344CB8AC3E}">
        <p14:creationId xmlns:p14="http://schemas.microsoft.com/office/powerpoint/2010/main" val="128039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23">
                                            <p:txEl>
                                              <p:pRg st="0" end="0"/>
                                            </p:txEl>
                                          </p:spTgt>
                                        </p:tgtEl>
                                        <p:attrNameLst>
                                          <p:attrName>style.visibility</p:attrName>
                                        </p:attrNameLst>
                                      </p:cBhvr>
                                      <p:to>
                                        <p:strVal val="visible"/>
                                      </p:to>
                                    </p:set>
                                    <p:animEffect transition="in" filter="fade">
                                      <p:cBhvr>
                                        <p:cTn id="46" dur="500"/>
                                        <p:tgtEl>
                                          <p:spTgt spid="23">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 grpId="0"/>
      <p:bldP spid="19" grpId="0" animBg="1"/>
      <p:bldP spid="20" grpId="0" animBg="1"/>
      <p:bldP spid="21" grpId="0" animBg="1"/>
      <p:bldP spid="4" grpId="0"/>
      <p:bldP spid="22" grpId="0"/>
      <p:bldP spid="23" grpId="0" build="p">
        <p:tmplLst>
          <p:tmpl lvl="1">
            <p:tnLst>
              <p:par>
                <p:cTn presetID="10" presetClass="entr" presetSubtype="0" fill="hold" nodeType="withEffect">
                  <p:stCondLst>
                    <p:cond delay="25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eys">
    <p:spTree>
      <p:nvGrpSpPr>
        <p:cNvPr id="1" name=""/>
        <p:cNvGrpSpPr/>
        <p:nvPr/>
      </p:nvGrpSpPr>
      <p:grpSpPr>
        <a:xfrm>
          <a:off x="0" y="0"/>
          <a:ext cx="0" cy="0"/>
          <a:chOff x="0" y="0"/>
          <a:chExt cx="0" cy="0"/>
        </a:xfrm>
      </p:grpSpPr>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8" name="テキスト プレースホルダー 5"/>
          <p:cNvSpPr>
            <a:spLocks noGrp="1"/>
          </p:cNvSpPr>
          <p:nvPr>
            <p:ph type="body" sz="quarter" idx="21" hasCustomPrompt="1"/>
          </p:nvPr>
        </p:nvSpPr>
        <p:spPr>
          <a:xfrm>
            <a:off x="3212555" y="3508945"/>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2" name="円/楕円 1"/>
          <p:cNvSpPr/>
          <p:nvPr userDrawn="1"/>
        </p:nvSpPr>
        <p:spPr>
          <a:xfrm>
            <a:off x="1654374" y="3081264"/>
            <a:ext cx="1435564" cy="14355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1</a:t>
            </a:r>
          </a:p>
        </p:txBody>
      </p:sp>
      <p:sp>
        <p:nvSpPr>
          <p:cNvPr id="22" name="テキスト プレースホルダー 5"/>
          <p:cNvSpPr>
            <a:spLocks noGrp="1"/>
          </p:cNvSpPr>
          <p:nvPr>
            <p:ph type="body" sz="quarter" idx="22" hasCustomPrompt="1"/>
          </p:nvPr>
        </p:nvSpPr>
        <p:spPr>
          <a:xfrm>
            <a:off x="3212553" y="3073080"/>
            <a:ext cx="5832650" cy="558252"/>
          </a:xfrm>
        </p:spPr>
        <p:txBody>
          <a:bodyPr anchor="b">
            <a:noAutofit/>
          </a:bodyPr>
          <a:lstStyle>
            <a:lvl1pPr algn="l">
              <a:defRPr sz="2400" baseline="0">
                <a:solidFill>
                  <a:schemeClr val="accent1">
                    <a:lumMod val="75000"/>
                  </a:schemeClr>
                </a:solidFill>
                <a:latin typeface="Aleo-BoldItalic" pitchFamily="34" charset="0"/>
              </a:defRPr>
            </a:lvl1pPr>
          </a:lstStyle>
          <a:p>
            <a:pPr lvl="0"/>
            <a:r>
              <a:rPr lang="en-US" dirty="0"/>
              <a:t>Text Here</a:t>
            </a:r>
          </a:p>
        </p:txBody>
      </p:sp>
      <p:sp>
        <p:nvSpPr>
          <p:cNvPr id="23" name="テキスト プレースホルダー 5"/>
          <p:cNvSpPr>
            <a:spLocks noGrp="1"/>
          </p:cNvSpPr>
          <p:nvPr>
            <p:ph type="body" sz="quarter" idx="23" hasCustomPrompt="1"/>
          </p:nvPr>
        </p:nvSpPr>
        <p:spPr>
          <a:xfrm>
            <a:off x="3212555" y="5588993"/>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24" name="円/楕円 23"/>
          <p:cNvSpPr/>
          <p:nvPr userDrawn="1"/>
        </p:nvSpPr>
        <p:spPr>
          <a:xfrm>
            <a:off x="1654374" y="5161312"/>
            <a:ext cx="1435564" cy="14355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2</a:t>
            </a:r>
          </a:p>
        </p:txBody>
      </p:sp>
      <p:sp>
        <p:nvSpPr>
          <p:cNvPr id="25" name="テキスト プレースホルダー 5"/>
          <p:cNvSpPr>
            <a:spLocks noGrp="1"/>
          </p:cNvSpPr>
          <p:nvPr>
            <p:ph type="body" sz="quarter" idx="24" hasCustomPrompt="1"/>
          </p:nvPr>
        </p:nvSpPr>
        <p:spPr>
          <a:xfrm>
            <a:off x="3212553" y="5153128"/>
            <a:ext cx="5832650" cy="558252"/>
          </a:xfrm>
        </p:spPr>
        <p:txBody>
          <a:bodyPr anchor="b">
            <a:noAutofit/>
          </a:bodyPr>
          <a:lstStyle>
            <a:lvl1pPr algn="l">
              <a:defRPr sz="2400" baseline="0">
                <a:solidFill>
                  <a:schemeClr val="accent1"/>
                </a:solidFill>
                <a:latin typeface="Aleo-BoldItalic" pitchFamily="34" charset="0"/>
              </a:defRPr>
            </a:lvl1pPr>
          </a:lstStyle>
          <a:p>
            <a:pPr lvl="0"/>
            <a:r>
              <a:rPr lang="en-US" dirty="0"/>
              <a:t>Text Here</a:t>
            </a:r>
          </a:p>
        </p:txBody>
      </p:sp>
      <p:sp>
        <p:nvSpPr>
          <p:cNvPr id="26" name="テキスト プレースホルダー 5"/>
          <p:cNvSpPr>
            <a:spLocks noGrp="1"/>
          </p:cNvSpPr>
          <p:nvPr>
            <p:ph type="body" sz="quarter" idx="25" hasCustomPrompt="1"/>
          </p:nvPr>
        </p:nvSpPr>
        <p:spPr>
          <a:xfrm>
            <a:off x="3212555" y="7685409"/>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27" name="円/楕円 26"/>
          <p:cNvSpPr/>
          <p:nvPr userDrawn="1"/>
        </p:nvSpPr>
        <p:spPr>
          <a:xfrm>
            <a:off x="1654374" y="7257728"/>
            <a:ext cx="1435564" cy="14355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3</a:t>
            </a:r>
          </a:p>
        </p:txBody>
      </p:sp>
      <p:sp>
        <p:nvSpPr>
          <p:cNvPr id="28" name="テキスト プレースホルダー 5"/>
          <p:cNvSpPr>
            <a:spLocks noGrp="1"/>
          </p:cNvSpPr>
          <p:nvPr>
            <p:ph type="body" sz="quarter" idx="26" hasCustomPrompt="1"/>
          </p:nvPr>
        </p:nvSpPr>
        <p:spPr>
          <a:xfrm>
            <a:off x="3212553" y="7249544"/>
            <a:ext cx="5832650" cy="558252"/>
          </a:xfrm>
        </p:spPr>
        <p:txBody>
          <a:bodyPr anchor="b">
            <a:noAutofit/>
          </a:bodyPr>
          <a:lstStyle>
            <a:lvl1pPr algn="l">
              <a:defRPr sz="2400" baseline="0">
                <a:solidFill>
                  <a:schemeClr val="accent2"/>
                </a:solidFill>
                <a:latin typeface="Aleo-BoldItalic" pitchFamily="34" charset="0"/>
              </a:defRPr>
            </a:lvl1pPr>
          </a:lstStyle>
          <a:p>
            <a:pPr lvl="0"/>
            <a:r>
              <a:rPr lang="en-US" dirty="0"/>
              <a:t>Text Here</a:t>
            </a:r>
          </a:p>
        </p:txBody>
      </p:sp>
      <p:sp>
        <p:nvSpPr>
          <p:cNvPr id="29" name="テキスト プレースホルダー 5"/>
          <p:cNvSpPr>
            <a:spLocks noGrp="1"/>
          </p:cNvSpPr>
          <p:nvPr>
            <p:ph type="body" sz="quarter" idx="27" hasCustomPrompt="1"/>
          </p:nvPr>
        </p:nvSpPr>
        <p:spPr>
          <a:xfrm>
            <a:off x="10989419" y="3508945"/>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30" name="円/楕円 29"/>
          <p:cNvSpPr/>
          <p:nvPr userDrawn="1"/>
        </p:nvSpPr>
        <p:spPr>
          <a:xfrm>
            <a:off x="9431238" y="3081264"/>
            <a:ext cx="1435564" cy="143556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4</a:t>
            </a:r>
          </a:p>
        </p:txBody>
      </p:sp>
      <p:sp>
        <p:nvSpPr>
          <p:cNvPr id="31" name="テキスト プレースホルダー 5"/>
          <p:cNvSpPr>
            <a:spLocks noGrp="1"/>
          </p:cNvSpPr>
          <p:nvPr>
            <p:ph type="body" sz="quarter" idx="28" hasCustomPrompt="1"/>
          </p:nvPr>
        </p:nvSpPr>
        <p:spPr>
          <a:xfrm>
            <a:off x="10989417" y="3073080"/>
            <a:ext cx="5832650" cy="558252"/>
          </a:xfrm>
        </p:spPr>
        <p:txBody>
          <a:bodyPr anchor="b">
            <a:noAutofit/>
          </a:bodyPr>
          <a:lstStyle>
            <a:lvl1pPr algn="l">
              <a:defRPr sz="2400" baseline="0">
                <a:solidFill>
                  <a:schemeClr val="accent2">
                    <a:lumMod val="60000"/>
                    <a:lumOff val="40000"/>
                  </a:schemeClr>
                </a:solidFill>
                <a:latin typeface="Aleo-BoldItalic" pitchFamily="34" charset="0"/>
              </a:defRPr>
            </a:lvl1pPr>
          </a:lstStyle>
          <a:p>
            <a:pPr lvl="0"/>
            <a:r>
              <a:rPr lang="en-US" dirty="0"/>
              <a:t>Text Here</a:t>
            </a:r>
          </a:p>
        </p:txBody>
      </p:sp>
      <p:sp>
        <p:nvSpPr>
          <p:cNvPr id="32" name="テキスト プレースホルダー 5"/>
          <p:cNvSpPr>
            <a:spLocks noGrp="1"/>
          </p:cNvSpPr>
          <p:nvPr>
            <p:ph type="body" sz="quarter" idx="29" hasCustomPrompt="1"/>
          </p:nvPr>
        </p:nvSpPr>
        <p:spPr>
          <a:xfrm>
            <a:off x="10989419" y="5588993"/>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33" name="円/楕円 32"/>
          <p:cNvSpPr/>
          <p:nvPr userDrawn="1"/>
        </p:nvSpPr>
        <p:spPr>
          <a:xfrm>
            <a:off x="9431238" y="5161312"/>
            <a:ext cx="1435564" cy="14355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5</a:t>
            </a:r>
          </a:p>
        </p:txBody>
      </p:sp>
      <p:sp>
        <p:nvSpPr>
          <p:cNvPr id="34" name="テキスト プレースホルダー 5"/>
          <p:cNvSpPr>
            <a:spLocks noGrp="1"/>
          </p:cNvSpPr>
          <p:nvPr>
            <p:ph type="body" sz="quarter" idx="30" hasCustomPrompt="1"/>
          </p:nvPr>
        </p:nvSpPr>
        <p:spPr>
          <a:xfrm>
            <a:off x="10989417" y="5153128"/>
            <a:ext cx="5832650" cy="558252"/>
          </a:xfrm>
        </p:spPr>
        <p:txBody>
          <a:bodyPr anchor="b">
            <a:noAutofit/>
          </a:bodyPr>
          <a:lstStyle>
            <a:lvl1pPr algn="l">
              <a:defRPr sz="2400" baseline="0">
                <a:solidFill>
                  <a:schemeClr val="accent3"/>
                </a:solidFill>
                <a:latin typeface="Aleo-BoldItalic" pitchFamily="34" charset="0"/>
              </a:defRPr>
            </a:lvl1pPr>
          </a:lstStyle>
          <a:p>
            <a:pPr lvl="0"/>
            <a:r>
              <a:rPr lang="en-US" dirty="0"/>
              <a:t>Text Here</a:t>
            </a:r>
          </a:p>
        </p:txBody>
      </p:sp>
      <p:sp>
        <p:nvSpPr>
          <p:cNvPr id="35" name="テキスト プレースホルダー 5"/>
          <p:cNvSpPr>
            <a:spLocks noGrp="1"/>
          </p:cNvSpPr>
          <p:nvPr>
            <p:ph type="body" sz="quarter" idx="31" hasCustomPrompt="1"/>
          </p:nvPr>
        </p:nvSpPr>
        <p:spPr>
          <a:xfrm>
            <a:off x="10989419" y="7685409"/>
            <a:ext cx="5832648" cy="1130499"/>
          </a:xfrm>
        </p:spPr>
        <p:txBody>
          <a:bodyPr anchor="ctr">
            <a:normAutofit/>
          </a:bodyPr>
          <a:lstStyle>
            <a:lvl1pPr algn="l">
              <a:defRPr sz="1800" baseline="0"/>
            </a:lvl1pPr>
          </a:lstStyle>
          <a:p>
            <a:pPr lvl="0"/>
            <a:r>
              <a:rPr lang="en-US" dirty="0"/>
              <a:t>Text Here</a:t>
            </a:r>
          </a:p>
          <a:p>
            <a:pPr lvl="0"/>
            <a:r>
              <a:rPr lang="en-US" dirty="0"/>
              <a:t>Text Here</a:t>
            </a:r>
          </a:p>
          <a:p>
            <a:pPr lvl="0"/>
            <a:r>
              <a:rPr lang="en-US" dirty="0"/>
              <a:t>Text Here</a:t>
            </a:r>
          </a:p>
        </p:txBody>
      </p:sp>
      <p:sp>
        <p:nvSpPr>
          <p:cNvPr id="36" name="円/楕円 35"/>
          <p:cNvSpPr/>
          <p:nvPr userDrawn="1"/>
        </p:nvSpPr>
        <p:spPr>
          <a:xfrm>
            <a:off x="9431238" y="7257728"/>
            <a:ext cx="1435564" cy="14355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lumMod val="95000"/>
                  </a:schemeClr>
                </a:solidFill>
              </a:rPr>
              <a:t>6</a:t>
            </a:r>
          </a:p>
        </p:txBody>
      </p:sp>
      <p:sp>
        <p:nvSpPr>
          <p:cNvPr id="37" name="テキスト プレースホルダー 5"/>
          <p:cNvSpPr>
            <a:spLocks noGrp="1"/>
          </p:cNvSpPr>
          <p:nvPr>
            <p:ph type="body" sz="quarter" idx="32" hasCustomPrompt="1"/>
          </p:nvPr>
        </p:nvSpPr>
        <p:spPr>
          <a:xfrm>
            <a:off x="10989417" y="7249544"/>
            <a:ext cx="5832650" cy="558252"/>
          </a:xfrm>
        </p:spPr>
        <p:txBody>
          <a:bodyPr anchor="b">
            <a:noAutofit/>
          </a:bodyPr>
          <a:lstStyle>
            <a:lvl1pPr algn="l">
              <a:defRPr sz="2400" baseline="0">
                <a:solidFill>
                  <a:schemeClr val="accent4"/>
                </a:solidFill>
                <a:latin typeface="Aleo-BoldItalic" pitchFamily="34" charset="0"/>
              </a:defRPr>
            </a:lvl1pPr>
          </a:lstStyle>
          <a:p>
            <a:pPr lvl="0"/>
            <a:r>
              <a:rPr lang="en-US" dirty="0"/>
              <a:t>Text Here</a:t>
            </a:r>
          </a:p>
        </p:txBody>
      </p:sp>
      <p:sp>
        <p:nvSpPr>
          <p:cNvPr id="38" name="タイトル 1"/>
          <p:cNvSpPr>
            <a:spLocks noGrp="1"/>
          </p:cNvSpPr>
          <p:nvPr>
            <p:ph type="title" hasCustomPrompt="1"/>
          </p:nvPr>
        </p:nvSpPr>
        <p:spPr>
          <a:xfrm>
            <a:off x="4390678" y="411959"/>
            <a:ext cx="13681520" cy="987125"/>
          </a:xfrm>
        </p:spPr>
        <p:txBody>
          <a:bodyPr>
            <a:noAutofit/>
          </a:bodyPr>
          <a:lstStyle>
            <a:lvl1pPr algn="l">
              <a:defRPr sz="6000"/>
            </a:lvl1pPr>
          </a:lstStyle>
          <a:p>
            <a:r>
              <a:rPr lang="en-US" altLang="ja-JP" dirty="0"/>
              <a:t>SLIDE TITLE HERE</a:t>
            </a:r>
            <a:endParaRPr lang="en-US" dirty="0"/>
          </a:p>
        </p:txBody>
      </p:sp>
      <p:sp>
        <p:nvSpPr>
          <p:cNvPr id="39" name="サブタイトル 2"/>
          <p:cNvSpPr>
            <a:spLocks noGrp="1"/>
          </p:cNvSpPr>
          <p:nvPr>
            <p:ph type="subTitle" idx="1" hasCustomPrompt="1"/>
          </p:nvPr>
        </p:nvSpPr>
        <p:spPr>
          <a:xfrm>
            <a:off x="4390678" y="1225122"/>
            <a:ext cx="13681520" cy="534002"/>
          </a:xfrm>
        </p:spPr>
        <p:txBody>
          <a:bodyPr>
            <a:noAutofit/>
          </a:bodyPr>
          <a:lstStyle>
            <a:lvl1pPr marL="0" indent="0" algn="l">
              <a:lnSpc>
                <a:spcPts val="3000"/>
              </a:lnSpc>
              <a:buNone/>
              <a:defRPr sz="2800" i="0" baseline="0">
                <a:solidFill>
                  <a:schemeClr val="tx1">
                    <a:tint val="75000"/>
                  </a:schemeClr>
                </a:solidFill>
                <a:latin typeface="Aleo-LightItalic"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lang="en-US" altLang="ja-JP" dirty="0"/>
              <a:t>Sub Title Here</a:t>
            </a:r>
            <a:endParaRPr lang="en-US" dirty="0"/>
          </a:p>
        </p:txBody>
      </p:sp>
      <p:sp>
        <p:nvSpPr>
          <p:cNvPr id="40" name="正方形/長方形 39"/>
          <p:cNvSpPr/>
          <p:nvPr userDrawn="1"/>
        </p:nvSpPr>
        <p:spPr>
          <a:xfrm>
            <a:off x="4541024" y="1831132"/>
            <a:ext cx="13531174" cy="144016"/>
          </a:xfrm>
          <a:prstGeom prst="rect">
            <a:avLst/>
          </a:prstGeom>
          <a:blipFill dpi="0" rotWithShape="1">
            <a:blip r:embed="rId2"/>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06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25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39">
                                            <p:txEl>
                                              <p:pRg st="0" end="0"/>
                                            </p:txEl>
                                          </p:spTgt>
                                        </p:tgtEl>
                                        <p:attrNameLst>
                                          <p:attrName>style.visibility</p:attrName>
                                        </p:attrNameLst>
                                      </p:cBhvr>
                                      <p:to>
                                        <p:strVal val="visible"/>
                                      </p:to>
                                    </p:set>
                                    <p:animEffect transition="in" filter="fade">
                                      <p:cBhvr>
                                        <p:cTn id="46" dur="500"/>
                                        <p:tgtEl>
                                          <p:spTgt spid="39">
                                            <p:txEl>
                                              <p:pRg st="0" end="0"/>
                                            </p:txEl>
                                          </p:spTgt>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childTnLst>
                          </p:cTn>
                        </p:par>
                        <p:par>
                          <p:cTn id="50" fill="hold">
                            <p:stCondLst>
                              <p:cond delay="750"/>
                            </p:stCondLst>
                            <p:childTnLst>
                              <p:par>
                                <p:cTn id="51" presetID="49" presetClass="entr" presetSubtype="0" decel="100000"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 calcmode="lin" valueType="num">
                                      <p:cBhvr>
                                        <p:cTn id="55" dur="500" fill="hold"/>
                                        <p:tgtEl>
                                          <p:spTgt spid="2"/>
                                        </p:tgtEl>
                                        <p:attrNameLst>
                                          <p:attrName>style.rotation</p:attrName>
                                        </p:attrNameLst>
                                      </p:cBhvr>
                                      <p:tavLst>
                                        <p:tav tm="0">
                                          <p:val>
                                            <p:fltVal val="360"/>
                                          </p:val>
                                        </p:tav>
                                        <p:tav tm="100000">
                                          <p:val>
                                            <p:fltVal val="0"/>
                                          </p:val>
                                        </p:tav>
                                      </p:tavLst>
                                    </p:anim>
                                    <p:animEffect transition="in" filter="fade">
                                      <p:cBhvr>
                                        <p:cTn id="56" dur="500"/>
                                        <p:tgtEl>
                                          <p:spTgt spid="2"/>
                                        </p:tgtEl>
                                      </p:cBhvr>
                                    </p:animEffect>
                                  </p:childTnLst>
                                </p:cTn>
                              </p:par>
                            </p:childTnLst>
                          </p:cTn>
                        </p:par>
                        <p:par>
                          <p:cTn id="57" fill="hold">
                            <p:stCondLst>
                              <p:cond delay="1250"/>
                            </p:stCondLst>
                            <p:childTnLst>
                              <p:par>
                                <p:cTn id="58" presetID="14" presetClass="entr" presetSubtype="10" fill="hold" grpId="0" nodeType="afterEffect">
                                  <p:stCondLst>
                                    <p:cond delay="0"/>
                                  </p:stCondLst>
                                  <p:childTnLst>
                                    <p:set>
                                      <p:cBhvr>
                                        <p:cTn id="59"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60" dur="500"/>
                                        <p:tgtEl>
                                          <p:spTgt spid="22">
                                            <p:txEl>
                                              <p:pRg st="0" end="0"/>
                                            </p:txEl>
                                          </p:spTgt>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63" dur="500"/>
                                        <p:tgtEl>
                                          <p:spTgt spid="18">
                                            <p:txEl>
                                              <p:pRg st="0" end="0"/>
                                            </p:txEl>
                                          </p:spTgt>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8">
                                            <p:txEl>
                                              <p:pRg st="1" end="1"/>
                                            </p:txEl>
                                          </p:spTgt>
                                        </p:tgtEl>
                                        <p:attrNameLst>
                                          <p:attrName>style.visibility</p:attrName>
                                        </p:attrNameLst>
                                      </p:cBhvr>
                                      <p:to>
                                        <p:strVal val="visible"/>
                                      </p:to>
                                    </p:set>
                                    <p:animEffect transition="in" filter="randombar(horizontal)">
                                      <p:cBhvr>
                                        <p:cTn id="66" dur="500"/>
                                        <p:tgtEl>
                                          <p:spTgt spid="18">
                                            <p:txEl>
                                              <p:pRg st="1" end="1"/>
                                            </p:txEl>
                                          </p:spTgt>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8">
                                            <p:txEl>
                                              <p:pRg st="2" end="2"/>
                                            </p:txEl>
                                          </p:spTgt>
                                        </p:tgtEl>
                                        <p:attrNameLst>
                                          <p:attrName>style.visibility</p:attrName>
                                        </p:attrNameLst>
                                      </p:cBhvr>
                                      <p:to>
                                        <p:strVal val="visible"/>
                                      </p:to>
                                    </p:set>
                                    <p:animEffect transition="in" filter="randombar(horizontal)">
                                      <p:cBhvr>
                                        <p:cTn id="69" dur="500"/>
                                        <p:tgtEl>
                                          <p:spTgt spid="18">
                                            <p:txEl>
                                              <p:pRg st="2" end="2"/>
                                            </p:txEl>
                                          </p:spTgt>
                                        </p:tgtEl>
                                      </p:cBhvr>
                                    </p:animEffect>
                                  </p:childTnLst>
                                </p:cTn>
                              </p:par>
                            </p:childTnLst>
                          </p:cTn>
                        </p:par>
                        <p:par>
                          <p:cTn id="70" fill="hold">
                            <p:stCondLst>
                              <p:cond delay="1750"/>
                            </p:stCondLst>
                            <p:childTnLst>
                              <p:par>
                                <p:cTn id="71" presetID="49" presetClass="entr" presetSubtype="0" decel="10000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360"/>
                                          </p:val>
                                        </p:tav>
                                        <p:tav tm="100000">
                                          <p:val>
                                            <p:fltVal val="0"/>
                                          </p:val>
                                        </p:tav>
                                      </p:tavLst>
                                    </p:anim>
                                    <p:animEffect transition="in" filter="fade">
                                      <p:cBhvr>
                                        <p:cTn id="76" dur="500"/>
                                        <p:tgtEl>
                                          <p:spTgt spid="24"/>
                                        </p:tgtEl>
                                      </p:cBhvr>
                                    </p:animEffect>
                                  </p:childTnLst>
                                </p:cTn>
                              </p:par>
                            </p:childTnLst>
                          </p:cTn>
                        </p:par>
                        <p:par>
                          <p:cTn id="77" fill="hold">
                            <p:stCondLst>
                              <p:cond delay="2250"/>
                            </p:stCondLst>
                            <p:childTnLst>
                              <p:par>
                                <p:cTn id="78" presetID="14" presetClass="entr" presetSubtype="10" fill="hold" grpId="0" nodeType="afterEffect">
                                  <p:stCondLst>
                                    <p:cond delay="0"/>
                                  </p:stCondLst>
                                  <p:childTnLst>
                                    <p:set>
                                      <p:cBhvr>
                                        <p:cTn id="79" dur="1" fill="hold">
                                          <p:stCondLst>
                                            <p:cond delay="0"/>
                                          </p:stCondLst>
                                        </p:cTn>
                                        <p:tgtEl>
                                          <p:spTgt spid="25">
                                            <p:txEl>
                                              <p:pRg st="0" end="0"/>
                                            </p:txEl>
                                          </p:spTgt>
                                        </p:tgtEl>
                                        <p:attrNameLst>
                                          <p:attrName>style.visibility</p:attrName>
                                        </p:attrNameLst>
                                      </p:cBhvr>
                                      <p:to>
                                        <p:strVal val="visible"/>
                                      </p:to>
                                    </p:set>
                                    <p:animEffect transition="in" filter="randombar(horizontal)">
                                      <p:cBhvr>
                                        <p:cTn id="80" dur="500"/>
                                        <p:tgtEl>
                                          <p:spTgt spid="25">
                                            <p:txEl>
                                              <p:pRg st="0" end="0"/>
                                            </p:txEl>
                                          </p:spTgt>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randombar(horizontal)">
                                      <p:cBhvr>
                                        <p:cTn id="83" dur="500"/>
                                        <p:tgtEl>
                                          <p:spTgt spid="23">
                                            <p:txEl>
                                              <p:pRg st="0" end="0"/>
                                            </p:txEl>
                                          </p:spTgt>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23">
                                            <p:txEl>
                                              <p:pRg st="1" end="1"/>
                                            </p:txEl>
                                          </p:spTgt>
                                        </p:tgtEl>
                                        <p:attrNameLst>
                                          <p:attrName>style.visibility</p:attrName>
                                        </p:attrNameLst>
                                      </p:cBhvr>
                                      <p:to>
                                        <p:strVal val="visible"/>
                                      </p:to>
                                    </p:set>
                                    <p:animEffect transition="in" filter="randombar(horizontal)">
                                      <p:cBhvr>
                                        <p:cTn id="86" dur="500"/>
                                        <p:tgtEl>
                                          <p:spTgt spid="23">
                                            <p:txEl>
                                              <p:pRg st="1" end="1"/>
                                            </p:txEl>
                                          </p:spTgt>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23">
                                            <p:txEl>
                                              <p:pRg st="2" end="2"/>
                                            </p:txEl>
                                          </p:spTgt>
                                        </p:tgtEl>
                                        <p:attrNameLst>
                                          <p:attrName>style.visibility</p:attrName>
                                        </p:attrNameLst>
                                      </p:cBhvr>
                                      <p:to>
                                        <p:strVal val="visible"/>
                                      </p:to>
                                    </p:set>
                                    <p:animEffect transition="in" filter="randombar(horizontal)">
                                      <p:cBhvr>
                                        <p:cTn id="89" dur="500"/>
                                        <p:tgtEl>
                                          <p:spTgt spid="23">
                                            <p:txEl>
                                              <p:pRg st="2" end="2"/>
                                            </p:txEl>
                                          </p:spTgt>
                                        </p:tgtEl>
                                      </p:cBhvr>
                                    </p:animEffect>
                                  </p:childTnLst>
                                </p:cTn>
                              </p:par>
                            </p:childTnLst>
                          </p:cTn>
                        </p:par>
                        <p:par>
                          <p:cTn id="90" fill="hold">
                            <p:stCondLst>
                              <p:cond delay="2750"/>
                            </p:stCondLst>
                            <p:childTnLst>
                              <p:par>
                                <p:cTn id="91" presetID="49" presetClass="entr" presetSubtype="0" decel="100000"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 calcmode="lin" valueType="num">
                                      <p:cBhvr>
                                        <p:cTn id="95" dur="500" fill="hold"/>
                                        <p:tgtEl>
                                          <p:spTgt spid="27"/>
                                        </p:tgtEl>
                                        <p:attrNameLst>
                                          <p:attrName>style.rotation</p:attrName>
                                        </p:attrNameLst>
                                      </p:cBhvr>
                                      <p:tavLst>
                                        <p:tav tm="0">
                                          <p:val>
                                            <p:fltVal val="360"/>
                                          </p:val>
                                        </p:tav>
                                        <p:tav tm="100000">
                                          <p:val>
                                            <p:fltVal val="0"/>
                                          </p:val>
                                        </p:tav>
                                      </p:tavLst>
                                    </p:anim>
                                    <p:animEffect transition="in" filter="fade">
                                      <p:cBhvr>
                                        <p:cTn id="96" dur="500"/>
                                        <p:tgtEl>
                                          <p:spTgt spid="27"/>
                                        </p:tgtEl>
                                      </p:cBhvr>
                                    </p:animEffect>
                                  </p:childTnLst>
                                </p:cTn>
                              </p:par>
                            </p:childTnLst>
                          </p:cTn>
                        </p:par>
                        <p:par>
                          <p:cTn id="97" fill="hold">
                            <p:stCondLst>
                              <p:cond delay="3250"/>
                            </p:stCondLst>
                            <p:childTnLst>
                              <p:par>
                                <p:cTn id="98" presetID="14" presetClass="entr" presetSubtype="10" fill="hold" grpId="0" nodeType="afterEffect">
                                  <p:stCondLst>
                                    <p:cond delay="0"/>
                                  </p:stCondLst>
                                  <p:childTnLst>
                                    <p:set>
                                      <p:cBhvr>
                                        <p:cTn id="99"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100" dur="500"/>
                                        <p:tgtEl>
                                          <p:spTgt spid="28">
                                            <p:txEl>
                                              <p:pRg st="0" end="0"/>
                                            </p:txEl>
                                          </p:spTgt>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103" dur="500"/>
                                        <p:tgtEl>
                                          <p:spTgt spid="26">
                                            <p:txEl>
                                              <p:pRg st="0" end="0"/>
                                            </p:txEl>
                                          </p:spTgt>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26">
                                            <p:txEl>
                                              <p:pRg st="1" end="1"/>
                                            </p:txEl>
                                          </p:spTgt>
                                        </p:tgtEl>
                                        <p:attrNameLst>
                                          <p:attrName>style.visibility</p:attrName>
                                        </p:attrNameLst>
                                      </p:cBhvr>
                                      <p:to>
                                        <p:strVal val="visible"/>
                                      </p:to>
                                    </p:set>
                                    <p:animEffect transition="in" filter="randombar(horizontal)">
                                      <p:cBhvr>
                                        <p:cTn id="106" dur="500"/>
                                        <p:tgtEl>
                                          <p:spTgt spid="26">
                                            <p:txEl>
                                              <p:pRg st="1" end="1"/>
                                            </p:txEl>
                                          </p:spTgt>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26">
                                            <p:txEl>
                                              <p:pRg st="2" end="2"/>
                                            </p:txEl>
                                          </p:spTgt>
                                        </p:tgtEl>
                                        <p:attrNameLst>
                                          <p:attrName>style.visibility</p:attrName>
                                        </p:attrNameLst>
                                      </p:cBhvr>
                                      <p:to>
                                        <p:strVal val="visible"/>
                                      </p:to>
                                    </p:set>
                                    <p:animEffect transition="in" filter="randombar(horizontal)">
                                      <p:cBhvr>
                                        <p:cTn id="109" dur="500"/>
                                        <p:tgtEl>
                                          <p:spTgt spid="26">
                                            <p:txEl>
                                              <p:pRg st="2" end="2"/>
                                            </p:txEl>
                                          </p:spTgt>
                                        </p:tgtEl>
                                      </p:cBhvr>
                                    </p:animEffect>
                                  </p:childTnLst>
                                </p:cTn>
                              </p:par>
                            </p:childTnLst>
                          </p:cTn>
                        </p:par>
                        <p:par>
                          <p:cTn id="110" fill="hold">
                            <p:stCondLst>
                              <p:cond delay="3750"/>
                            </p:stCondLst>
                            <p:childTnLst>
                              <p:par>
                                <p:cTn id="111" presetID="49" presetClass="entr" presetSubtype="0" decel="100000" fill="hold" grpId="0" nodeType="after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 calcmode="lin" valueType="num">
                                      <p:cBhvr>
                                        <p:cTn id="115" dur="500" fill="hold"/>
                                        <p:tgtEl>
                                          <p:spTgt spid="30"/>
                                        </p:tgtEl>
                                        <p:attrNameLst>
                                          <p:attrName>style.rotation</p:attrName>
                                        </p:attrNameLst>
                                      </p:cBhvr>
                                      <p:tavLst>
                                        <p:tav tm="0">
                                          <p:val>
                                            <p:fltVal val="360"/>
                                          </p:val>
                                        </p:tav>
                                        <p:tav tm="100000">
                                          <p:val>
                                            <p:fltVal val="0"/>
                                          </p:val>
                                        </p:tav>
                                      </p:tavLst>
                                    </p:anim>
                                    <p:animEffect transition="in" filter="fade">
                                      <p:cBhvr>
                                        <p:cTn id="116" dur="500"/>
                                        <p:tgtEl>
                                          <p:spTgt spid="30"/>
                                        </p:tgtEl>
                                      </p:cBhvr>
                                    </p:animEffect>
                                  </p:childTnLst>
                                </p:cTn>
                              </p:par>
                            </p:childTnLst>
                          </p:cTn>
                        </p:par>
                        <p:par>
                          <p:cTn id="117" fill="hold">
                            <p:stCondLst>
                              <p:cond delay="4250"/>
                            </p:stCondLst>
                            <p:childTnLst>
                              <p:par>
                                <p:cTn id="118" presetID="14" presetClass="entr" presetSubtype="10" fill="hold" grpId="0" nodeType="afterEffect">
                                  <p:stCondLst>
                                    <p:cond delay="0"/>
                                  </p:stCondLst>
                                  <p:childTnLst>
                                    <p:set>
                                      <p:cBhvr>
                                        <p:cTn id="119"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120" dur="500"/>
                                        <p:tgtEl>
                                          <p:spTgt spid="31">
                                            <p:txEl>
                                              <p:pRg st="0" end="0"/>
                                            </p:txEl>
                                          </p:spTgt>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29">
                                            <p:txEl>
                                              <p:pRg st="0" end="0"/>
                                            </p:txEl>
                                          </p:spTgt>
                                        </p:tgtEl>
                                        <p:attrNameLst>
                                          <p:attrName>style.visibility</p:attrName>
                                        </p:attrNameLst>
                                      </p:cBhvr>
                                      <p:to>
                                        <p:strVal val="visible"/>
                                      </p:to>
                                    </p:set>
                                    <p:animEffect transition="in" filter="randombar(horizontal)">
                                      <p:cBhvr>
                                        <p:cTn id="123" dur="500"/>
                                        <p:tgtEl>
                                          <p:spTgt spid="29">
                                            <p:txEl>
                                              <p:pRg st="0" end="0"/>
                                            </p:txEl>
                                          </p:spTgt>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29">
                                            <p:txEl>
                                              <p:pRg st="1" end="1"/>
                                            </p:txEl>
                                          </p:spTgt>
                                        </p:tgtEl>
                                        <p:attrNameLst>
                                          <p:attrName>style.visibility</p:attrName>
                                        </p:attrNameLst>
                                      </p:cBhvr>
                                      <p:to>
                                        <p:strVal val="visible"/>
                                      </p:to>
                                    </p:set>
                                    <p:animEffect transition="in" filter="randombar(horizontal)">
                                      <p:cBhvr>
                                        <p:cTn id="126" dur="500"/>
                                        <p:tgtEl>
                                          <p:spTgt spid="29">
                                            <p:txEl>
                                              <p:pRg st="1" end="1"/>
                                            </p:txEl>
                                          </p:spTgt>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29">
                                            <p:txEl>
                                              <p:pRg st="2" end="2"/>
                                            </p:txEl>
                                          </p:spTgt>
                                        </p:tgtEl>
                                        <p:attrNameLst>
                                          <p:attrName>style.visibility</p:attrName>
                                        </p:attrNameLst>
                                      </p:cBhvr>
                                      <p:to>
                                        <p:strVal val="visible"/>
                                      </p:to>
                                    </p:set>
                                    <p:animEffect transition="in" filter="randombar(horizontal)">
                                      <p:cBhvr>
                                        <p:cTn id="129" dur="500"/>
                                        <p:tgtEl>
                                          <p:spTgt spid="29">
                                            <p:txEl>
                                              <p:pRg st="2" end="2"/>
                                            </p:txEl>
                                          </p:spTgt>
                                        </p:tgtEl>
                                      </p:cBhvr>
                                    </p:animEffect>
                                  </p:childTnLst>
                                </p:cTn>
                              </p:par>
                            </p:childTnLst>
                          </p:cTn>
                        </p:par>
                        <p:par>
                          <p:cTn id="130" fill="hold">
                            <p:stCondLst>
                              <p:cond delay="4750"/>
                            </p:stCondLst>
                            <p:childTnLst>
                              <p:par>
                                <p:cTn id="131" presetID="49" presetClass="entr" presetSubtype="0" decel="10000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500" fill="hold"/>
                                        <p:tgtEl>
                                          <p:spTgt spid="33"/>
                                        </p:tgtEl>
                                        <p:attrNameLst>
                                          <p:attrName>ppt_w</p:attrName>
                                        </p:attrNameLst>
                                      </p:cBhvr>
                                      <p:tavLst>
                                        <p:tav tm="0">
                                          <p:val>
                                            <p:fltVal val="0"/>
                                          </p:val>
                                        </p:tav>
                                        <p:tav tm="100000">
                                          <p:val>
                                            <p:strVal val="#ppt_w"/>
                                          </p:val>
                                        </p:tav>
                                      </p:tavLst>
                                    </p:anim>
                                    <p:anim calcmode="lin" valueType="num">
                                      <p:cBhvr>
                                        <p:cTn id="134" dur="500" fill="hold"/>
                                        <p:tgtEl>
                                          <p:spTgt spid="33"/>
                                        </p:tgtEl>
                                        <p:attrNameLst>
                                          <p:attrName>ppt_h</p:attrName>
                                        </p:attrNameLst>
                                      </p:cBhvr>
                                      <p:tavLst>
                                        <p:tav tm="0">
                                          <p:val>
                                            <p:fltVal val="0"/>
                                          </p:val>
                                        </p:tav>
                                        <p:tav tm="100000">
                                          <p:val>
                                            <p:strVal val="#ppt_h"/>
                                          </p:val>
                                        </p:tav>
                                      </p:tavLst>
                                    </p:anim>
                                    <p:anim calcmode="lin" valueType="num">
                                      <p:cBhvr>
                                        <p:cTn id="135" dur="500" fill="hold"/>
                                        <p:tgtEl>
                                          <p:spTgt spid="33"/>
                                        </p:tgtEl>
                                        <p:attrNameLst>
                                          <p:attrName>style.rotation</p:attrName>
                                        </p:attrNameLst>
                                      </p:cBhvr>
                                      <p:tavLst>
                                        <p:tav tm="0">
                                          <p:val>
                                            <p:fltVal val="360"/>
                                          </p:val>
                                        </p:tav>
                                        <p:tav tm="100000">
                                          <p:val>
                                            <p:fltVal val="0"/>
                                          </p:val>
                                        </p:tav>
                                      </p:tavLst>
                                    </p:anim>
                                    <p:animEffect transition="in" filter="fade">
                                      <p:cBhvr>
                                        <p:cTn id="136" dur="500"/>
                                        <p:tgtEl>
                                          <p:spTgt spid="33"/>
                                        </p:tgtEl>
                                      </p:cBhvr>
                                    </p:animEffect>
                                  </p:childTnLst>
                                </p:cTn>
                              </p:par>
                            </p:childTnLst>
                          </p:cTn>
                        </p:par>
                        <p:par>
                          <p:cTn id="137" fill="hold">
                            <p:stCondLst>
                              <p:cond delay="5250"/>
                            </p:stCondLst>
                            <p:childTnLst>
                              <p:par>
                                <p:cTn id="138" presetID="14" presetClass="entr" presetSubtype="10" fill="hold" grpId="0" nodeType="afterEffect">
                                  <p:stCondLst>
                                    <p:cond delay="0"/>
                                  </p:stCondLst>
                                  <p:childTnLst>
                                    <p:set>
                                      <p:cBhvr>
                                        <p:cTn id="139" dur="1" fill="hold">
                                          <p:stCondLst>
                                            <p:cond delay="0"/>
                                          </p:stCondLst>
                                        </p:cTn>
                                        <p:tgtEl>
                                          <p:spTgt spid="34">
                                            <p:txEl>
                                              <p:pRg st="0" end="0"/>
                                            </p:txEl>
                                          </p:spTgt>
                                        </p:tgtEl>
                                        <p:attrNameLst>
                                          <p:attrName>style.visibility</p:attrName>
                                        </p:attrNameLst>
                                      </p:cBhvr>
                                      <p:to>
                                        <p:strVal val="visible"/>
                                      </p:to>
                                    </p:set>
                                    <p:animEffect transition="in" filter="randombar(horizontal)">
                                      <p:cBhvr>
                                        <p:cTn id="140" dur="500"/>
                                        <p:tgtEl>
                                          <p:spTgt spid="34">
                                            <p:txEl>
                                              <p:pRg st="0" end="0"/>
                                            </p:txEl>
                                          </p:spTgt>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143" dur="500"/>
                                        <p:tgtEl>
                                          <p:spTgt spid="32">
                                            <p:txEl>
                                              <p:pRg st="0" end="0"/>
                                            </p:txEl>
                                          </p:spTgt>
                                        </p:tgtEl>
                                      </p:cBhvr>
                                    </p:animEffect>
                                  </p:childTnLst>
                                </p:cTn>
                              </p:par>
                              <p:par>
                                <p:cTn id="144" presetID="14" presetClass="entr" presetSubtype="10" fill="hold" grpId="0" nodeType="withEffect">
                                  <p:stCondLst>
                                    <p:cond delay="0"/>
                                  </p:stCondLst>
                                  <p:childTnLst>
                                    <p:set>
                                      <p:cBhvr>
                                        <p:cTn id="145"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146" dur="500"/>
                                        <p:tgtEl>
                                          <p:spTgt spid="32">
                                            <p:txEl>
                                              <p:pRg st="1" end="1"/>
                                            </p:txEl>
                                          </p:spTgt>
                                        </p:tgtEl>
                                      </p:cBhvr>
                                    </p:animEffect>
                                  </p:childTnLst>
                                </p:cTn>
                              </p:par>
                              <p:par>
                                <p:cTn id="147" presetID="14" presetClass="entr" presetSubtype="10" fill="hold" grpId="0" nodeType="withEffect">
                                  <p:stCondLst>
                                    <p:cond delay="0"/>
                                  </p:stCondLst>
                                  <p:childTnLst>
                                    <p:set>
                                      <p:cBhvr>
                                        <p:cTn id="148" dur="1" fill="hold">
                                          <p:stCondLst>
                                            <p:cond delay="0"/>
                                          </p:stCondLst>
                                        </p:cTn>
                                        <p:tgtEl>
                                          <p:spTgt spid="32">
                                            <p:txEl>
                                              <p:pRg st="2" end="2"/>
                                            </p:txEl>
                                          </p:spTgt>
                                        </p:tgtEl>
                                        <p:attrNameLst>
                                          <p:attrName>style.visibility</p:attrName>
                                        </p:attrNameLst>
                                      </p:cBhvr>
                                      <p:to>
                                        <p:strVal val="visible"/>
                                      </p:to>
                                    </p:set>
                                    <p:animEffect transition="in" filter="randombar(horizontal)">
                                      <p:cBhvr>
                                        <p:cTn id="149" dur="500"/>
                                        <p:tgtEl>
                                          <p:spTgt spid="32">
                                            <p:txEl>
                                              <p:pRg st="2" end="2"/>
                                            </p:txEl>
                                          </p:spTgt>
                                        </p:tgtEl>
                                      </p:cBhvr>
                                    </p:animEffect>
                                  </p:childTnLst>
                                </p:cTn>
                              </p:par>
                            </p:childTnLst>
                          </p:cTn>
                        </p:par>
                        <p:par>
                          <p:cTn id="150" fill="hold">
                            <p:stCondLst>
                              <p:cond delay="5750"/>
                            </p:stCondLst>
                            <p:childTnLst>
                              <p:par>
                                <p:cTn id="151" presetID="49" presetClass="entr" presetSubtype="0" decel="100000" fill="hold" grpId="0" nodeType="afterEffect">
                                  <p:stCondLst>
                                    <p:cond delay="0"/>
                                  </p:stCondLst>
                                  <p:childTnLst>
                                    <p:set>
                                      <p:cBhvr>
                                        <p:cTn id="152" dur="1" fill="hold">
                                          <p:stCondLst>
                                            <p:cond delay="0"/>
                                          </p:stCondLst>
                                        </p:cTn>
                                        <p:tgtEl>
                                          <p:spTgt spid="36"/>
                                        </p:tgtEl>
                                        <p:attrNameLst>
                                          <p:attrName>style.visibility</p:attrName>
                                        </p:attrNameLst>
                                      </p:cBhvr>
                                      <p:to>
                                        <p:strVal val="visible"/>
                                      </p:to>
                                    </p:set>
                                    <p:anim calcmode="lin" valueType="num">
                                      <p:cBhvr>
                                        <p:cTn id="153" dur="500" fill="hold"/>
                                        <p:tgtEl>
                                          <p:spTgt spid="36"/>
                                        </p:tgtEl>
                                        <p:attrNameLst>
                                          <p:attrName>ppt_w</p:attrName>
                                        </p:attrNameLst>
                                      </p:cBhvr>
                                      <p:tavLst>
                                        <p:tav tm="0">
                                          <p:val>
                                            <p:fltVal val="0"/>
                                          </p:val>
                                        </p:tav>
                                        <p:tav tm="100000">
                                          <p:val>
                                            <p:strVal val="#ppt_w"/>
                                          </p:val>
                                        </p:tav>
                                      </p:tavLst>
                                    </p:anim>
                                    <p:anim calcmode="lin" valueType="num">
                                      <p:cBhvr>
                                        <p:cTn id="154" dur="500" fill="hold"/>
                                        <p:tgtEl>
                                          <p:spTgt spid="36"/>
                                        </p:tgtEl>
                                        <p:attrNameLst>
                                          <p:attrName>ppt_h</p:attrName>
                                        </p:attrNameLst>
                                      </p:cBhvr>
                                      <p:tavLst>
                                        <p:tav tm="0">
                                          <p:val>
                                            <p:fltVal val="0"/>
                                          </p:val>
                                        </p:tav>
                                        <p:tav tm="100000">
                                          <p:val>
                                            <p:strVal val="#ppt_h"/>
                                          </p:val>
                                        </p:tav>
                                      </p:tavLst>
                                    </p:anim>
                                    <p:anim calcmode="lin" valueType="num">
                                      <p:cBhvr>
                                        <p:cTn id="155" dur="500" fill="hold"/>
                                        <p:tgtEl>
                                          <p:spTgt spid="36"/>
                                        </p:tgtEl>
                                        <p:attrNameLst>
                                          <p:attrName>style.rotation</p:attrName>
                                        </p:attrNameLst>
                                      </p:cBhvr>
                                      <p:tavLst>
                                        <p:tav tm="0">
                                          <p:val>
                                            <p:fltVal val="360"/>
                                          </p:val>
                                        </p:tav>
                                        <p:tav tm="100000">
                                          <p:val>
                                            <p:fltVal val="0"/>
                                          </p:val>
                                        </p:tav>
                                      </p:tavLst>
                                    </p:anim>
                                    <p:animEffect transition="in" filter="fade">
                                      <p:cBhvr>
                                        <p:cTn id="156" dur="500"/>
                                        <p:tgtEl>
                                          <p:spTgt spid="36"/>
                                        </p:tgtEl>
                                      </p:cBhvr>
                                    </p:animEffect>
                                  </p:childTnLst>
                                </p:cTn>
                              </p:par>
                            </p:childTnLst>
                          </p:cTn>
                        </p:par>
                        <p:par>
                          <p:cTn id="157" fill="hold">
                            <p:stCondLst>
                              <p:cond delay="6250"/>
                            </p:stCondLst>
                            <p:childTnLst>
                              <p:par>
                                <p:cTn id="158" presetID="14" presetClass="entr" presetSubtype="10" fill="hold" grpId="0" nodeType="afterEffect">
                                  <p:stCondLst>
                                    <p:cond delay="0"/>
                                  </p:stCondLst>
                                  <p:childTnLst>
                                    <p:set>
                                      <p:cBhvr>
                                        <p:cTn id="159" dur="1" fill="hold">
                                          <p:stCondLst>
                                            <p:cond delay="0"/>
                                          </p:stCondLst>
                                        </p:cTn>
                                        <p:tgtEl>
                                          <p:spTgt spid="37">
                                            <p:txEl>
                                              <p:pRg st="0" end="0"/>
                                            </p:txEl>
                                          </p:spTgt>
                                        </p:tgtEl>
                                        <p:attrNameLst>
                                          <p:attrName>style.visibility</p:attrName>
                                        </p:attrNameLst>
                                      </p:cBhvr>
                                      <p:to>
                                        <p:strVal val="visible"/>
                                      </p:to>
                                    </p:set>
                                    <p:animEffect transition="in" filter="randombar(horizontal)">
                                      <p:cBhvr>
                                        <p:cTn id="160" dur="500"/>
                                        <p:tgtEl>
                                          <p:spTgt spid="37">
                                            <p:txEl>
                                              <p:pRg st="0" end="0"/>
                                            </p:txEl>
                                          </p:spTgt>
                                        </p:tgtEl>
                                      </p:cBhvr>
                                    </p:animEffect>
                                  </p:childTnLst>
                                </p:cTn>
                              </p:par>
                              <p:par>
                                <p:cTn id="161" presetID="14" presetClass="entr" presetSubtype="10" fill="hold" grpId="0" nodeType="withEffect">
                                  <p:stCondLst>
                                    <p:cond delay="0"/>
                                  </p:stCondLst>
                                  <p:childTnLst>
                                    <p:set>
                                      <p:cBhvr>
                                        <p:cTn id="162"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163" dur="500"/>
                                        <p:tgtEl>
                                          <p:spTgt spid="35">
                                            <p:txEl>
                                              <p:pRg st="0" end="0"/>
                                            </p:txEl>
                                          </p:spTgt>
                                        </p:tgtEl>
                                      </p:cBhvr>
                                    </p:animEffect>
                                  </p:childTnLst>
                                </p:cTn>
                              </p:par>
                              <p:par>
                                <p:cTn id="164" presetID="14" presetClass="entr" presetSubtype="10" fill="hold" grpId="0" nodeType="withEffect">
                                  <p:stCondLst>
                                    <p:cond delay="0"/>
                                  </p:stCondLst>
                                  <p:childTnLst>
                                    <p:set>
                                      <p:cBhvr>
                                        <p:cTn id="165" dur="1" fill="hold">
                                          <p:stCondLst>
                                            <p:cond delay="0"/>
                                          </p:stCondLst>
                                        </p:cTn>
                                        <p:tgtEl>
                                          <p:spTgt spid="35">
                                            <p:txEl>
                                              <p:pRg st="1" end="1"/>
                                            </p:txEl>
                                          </p:spTgt>
                                        </p:tgtEl>
                                        <p:attrNameLst>
                                          <p:attrName>style.visibility</p:attrName>
                                        </p:attrNameLst>
                                      </p:cBhvr>
                                      <p:to>
                                        <p:strVal val="visible"/>
                                      </p:to>
                                    </p:set>
                                    <p:animEffect transition="in" filter="randombar(horizontal)">
                                      <p:cBhvr>
                                        <p:cTn id="166" dur="500"/>
                                        <p:tgtEl>
                                          <p:spTgt spid="35">
                                            <p:txEl>
                                              <p:pRg st="1" end="1"/>
                                            </p:txEl>
                                          </p:spTgt>
                                        </p:tgtEl>
                                      </p:cBhvr>
                                    </p:animEffect>
                                  </p:childTnLst>
                                </p:cTn>
                              </p:par>
                              <p:par>
                                <p:cTn id="167" presetID="14" presetClass="entr" presetSubtype="10" fill="hold" grpId="0" nodeType="withEffect">
                                  <p:stCondLst>
                                    <p:cond delay="0"/>
                                  </p:stCondLst>
                                  <p:childTnLst>
                                    <p:set>
                                      <p:cBhvr>
                                        <p:cTn id="168" dur="1" fill="hold">
                                          <p:stCondLst>
                                            <p:cond delay="0"/>
                                          </p:stCondLst>
                                        </p:cTn>
                                        <p:tgtEl>
                                          <p:spTgt spid="35">
                                            <p:txEl>
                                              <p:pRg st="2" end="2"/>
                                            </p:txEl>
                                          </p:spTgt>
                                        </p:tgtEl>
                                        <p:attrNameLst>
                                          <p:attrName>style.visibility</p:attrName>
                                        </p:attrNameLst>
                                      </p:cBhvr>
                                      <p:to>
                                        <p:strVal val="visible"/>
                                      </p:to>
                                    </p:set>
                                    <p:animEffect transition="in" filter="randombar(horizontal)">
                                      <p:cBhvr>
                                        <p:cTn id="169"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 grpId="0"/>
      <p:bldP spid="19" grpId="0" animBg="1"/>
      <p:bldP spid="20" grpId="0" animBg="1"/>
      <p:bldP spid="21" grpId="0" animBg="1"/>
      <p:bldP spid="4" grpId="0"/>
      <p:bldP spid="18" grpId="0" build="p">
        <p:tmplLst>
          <p:tmpl lvl="1">
            <p:tnLst>
              <p:par>
                <p:cTn presetID="14" presetClass="entr" presetSubtype="1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randombar(horizontal)">
                      <p:cBhvr>
                        <p:cTn dur="500"/>
                        <p:tgtEl>
                          <p:spTgt spid="18"/>
                        </p:tgtEl>
                      </p:cBhvr>
                    </p:animEffect>
                  </p:childTnLst>
                </p:cTn>
              </p:par>
            </p:tnLst>
          </p:tmpl>
        </p:tmplLst>
      </p:bldP>
      <p:bldP spid="2" grpId="0" animBg="1"/>
      <p:bldP spid="22" grpId="0" build="p">
        <p:tmplLst>
          <p:tmpl lvl="1">
            <p:tnLst>
              <p:par>
                <p:cTn presetID="14" presetClass="entr" presetSubtype="1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randombar(horizontal)">
                      <p:cBhvr>
                        <p:cTn dur="500"/>
                        <p:tgtEl>
                          <p:spTgt spid="22"/>
                        </p:tgtEl>
                      </p:cBhvr>
                    </p:animEffect>
                  </p:childTnLst>
                </p:cTn>
              </p:par>
            </p:tnLst>
          </p:tmpl>
        </p:tmplLst>
      </p:bldP>
      <p:bldP spid="23" grpId="0" build="p">
        <p:tmplLst>
          <p:tmpl lvl="1">
            <p:tnLst>
              <p:par>
                <p:cTn presetID="14" presetClass="entr" presetSubtype="1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randombar(horizontal)">
                      <p:cBhvr>
                        <p:cTn dur="500"/>
                        <p:tgtEl>
                          <p:spTgt spid="23"/>
                        </p:tgtEl>
                      </p:cBhvr>
                    </p:animEffect>
                  </p:childTnLst>
                </p:cTn>
              </p:par>
            </p:tnLst>
          </p:tmpl>
        </p:tmplLst>
      </p:bldP>
      <p:bldP spid="24" grpId="0" animBg="1"/>
      <p:bldP spid="25" grpId="0" build="p">
        <p:tmplLst>
          <p:tmpl lvl="1">
            <p:tnLst>
              <p:par>
                <p:cTn presetID="14" presetClass="entr" presetSubtype="1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randombar(horizontal)">
                      <p:cBhvr>
                        <p:cTn dur="500"/>
                        <p:tgtEl>
                          <p:spTgt spid="25"/>
                        </p:tgtEl>
                      </p:cBhvr>
                    </p:animEffect>
                  </p:childTnLst>
                </p:cTn>
              </p:par>
            </p:tnLst>
          </p:tmpl>
        </p:tmplLst>
      </p:bldP>
      <p:bldP spid="26" grpId="0" build="p">
        <p:tmplLst>
          <p:tmpl lvl="1">
            <p:tnLst>
              <p:par>
                <p:cTn presetID="14" presetClass="entr" presetSubtype="1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randombar(horizontal)">
                      <p:cBhvr>
                        <p:cTn dur="500"/>
                        <p:tgtEl>
                          <p:spTgt spid="26"/>
                        </p:tgtEl>
                      </p:cBhvr>
                    </p:animEffect>
                  </p:childTnLst>
                </p:cTn>
              </p:par>
            </p:tnLst>
          </p:tmpl>
        </p:tmplLst>
      </p:bldP>
      <p:bldP spid="27" grpId="0" animBg="1"/>
      <p:bldP spid="28" grpId="0" build="p">
        <p:tmplLst>
          <p:tmpl lvl="1">
            <p:tnLst>
              <p:par>
                <p:cTn presetID="14" presetClass="entr" presetSubtype="1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randombar(horizontal)">
                      <p:cBhvr>
                        <p:cTn dur="500"/>
                        <p:tgtEl>
                          <p:spTgt spid="28"/>
                        </p:tgtEl>
                      </p:cBhvr>
                    </p:animEffect>
                  </p:childTnLst>
                </p:cTn>
              </p:par>
            </p:tnLst>
          </p:tmpl>
        </p:tmplLst>
      </p:bldP>
      <p:bldP spid="29" grpId="0" build="p">
        <p:tmplLst>
          <p:tmpl lvl="1">
            <p:tnLst>
              <p:par>
                <p:cTn presetID="14" presetClass="entr" presetSubtype="1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randombar(horizontal)">
                      <p:cBhvr>
                        <p:cTn dur="500"/>
                        <p:tgtEl>
                          <p:spTgt spid="29"/>
                        </p:tgtEl>
                      </p:cBhvr>
                    </p:animEffect>
                  </p:childTnLst>
                </p:cTn>
              </p:par>
            </p:tnLst>
          </p:tmpl>
        </p:tmplLst>
      </p:bldP>
      <p:bldP spid="30" grpId="0" animBg="1"/>
      <p:bldP spid="31" grpId="0" build="p">
        <p:tmplLst>
          <p:tmpl lvl="1">
            <p:tnLst>
              <p:par>
                <p:cTn presetID="14" presetClass="entr" presetSubtype="1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randombar(horizontal)">
                      <p:cBhvr>
                        <p:cTn dur="500"/>
                        <p:tgtEl>
                          <p:spTgt spid="31"/>
                        </p:tgtEl>
                      </p:cBhvr>
                    </p:animEffect>
                  </p:childTnLst>
                </p:cTn>
              </p:par>
            </p:tnLst>
          </p:tmpl>
        </p:tmplLst>
      </p:bldP>
      <p:bldP spid="32" grpId="0" build="p">
        <p:tmplLst>
          <p:tmpl lvl="1">
            <p:tnLst>
              <p:par>
                <p:cTn presetID="14" presetClass="entr" presetSubtype="1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randombar(horizontal)">
                      <p:cBhvr>
                        <p:cTn dur="500"/>
                        <p:tgtEl>
                          <p:spTgt spid="32"/>
                        </p:tgtEl>
                      </p:cBhvr>
                    </p:animEffect>
                  </p:childTnLst>
                </p:cTn>
              </p:par>
            </p:tnLst>
          </p:tmpl>
        </p:tmplLst>
      </p:bldP>
      <p:bldP spid="33" grpId="0" animBg="1"/>
      <p:bldP spid="34" grpId="0" build="p">
        <p:tmplLst>
          <p:tmpl lvl="1">
            <p:tnLst>
              <p:par>
                <p:cTn presetID="14" presetClass="entr" presetSubtype="1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randombar(horizontal)">
                      <p:cBhvr>
                        <p:cTn dur="500"/>
                        <p:tgtEl>
                          <p:spTgt spid="34"/>
                        </p:tgtEl>
                      </p:cBhvr>
                    </p:animEffect>
                  </p:childTnLst>
                </p:cTn>
              </p:par>
            </p:tnLst>
          </p:tmpl>
        </p:tmplLst>
      </p:bldP>
      <p:bldP spid="35" grpId="0" build="p">
        <p:tmplLst>
          <p:tmpl lvl="1">
            <p:tnLst>
              <p:par>
                <p:cTn presetID="14" presetClass="entr" presetSubtype="1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randombar(horizontal)">
                      <p:cBhvr>
                        <p:cTn dur="500"/>
                        <p:tgtEl>
                          <p:spTgt spid="35"/>
                        </p:tgtEl>
                      </p:cBhvr>
                    </p:animEffect>
                  </p:childTnLst>
                </p:cTn>
              </p:par>
            </p:tnLst>
          </p:tmpl>
        </p:tmplLst>
      </p:bldP>
      <p:bldP spid="36" grpId="0" animBg="1"/>
      <p:bldP spid="37" grpId="0" build="p">
        <p:tmplLst>
          <p:tmpl lvl="1">
            <p:tnLst>
              <p:par>
                <p:cTn presetID="14" presetClass="entr" presetSubtype="1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randombar(horizontal)">
                      <p:cBhvr>
                        <p:cTn dur="500"/>
                        <p:tgtEl>
                          <p:spTgt spid="37"/>
                        </p:tgtEl>
                      </p:cBhvr>
                    </p:animEffect>
                  </p:childTnLst>
                </p:cTn>
              </p:par>
            </p:tnLst>
          </p:tmpl>
        </p:tmplLst>
      </p:bldP>
      <p:bldP spid="38" grpId="0"/>
      <p:bldP spid="39" grpId="0" build="p">
        <p:tmplLst>
          <p:tmpl lvl="1">
            <p:tnLst>
              <p:par>
                <p:cTn presetID="10" presetClass="entr" presetSubtype="0" fill="hold" nodeType="withEffect">
                  <p:stCondLst>
                    <p:cond delay="25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No Image - 1 Column">
    <p:spTree>
      <p:nvGrpSpPr>
        <p:cNvPr id="1" name=""/>
        <p:cNvGrpSpPr/>
        <p:nvPr/>
      </p:nvGrpSpPr>
      <p:grpSpPr>
        <a:xfrm>
          <a:off x="0" y="0"/>
          <a:ext cx="0" cy="0"/>
          <a:chOff x="0" y="0"/>
          <a:chExt cx="0" cy="0"/>
        </a:xfrm>
      </p:grpSpPr>
      <p:sp>
        <p:nvSpPr>
          <p:cNvPr id="10" name="正方形/長方形 9"/>
          <p:cNvSpPr/>
          <p:nvPr userDrawn="1"/>
        </p:nvSpPr>
        <p:spPr>
          <a:xfrm rot="18000000">
            <a:off x="-1298811" y="-6545747"/>
            <a:ext cx="18384012" cy="468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正方形/長方形 10"/>
          <p:cNvSpPr/>
          <p:nvPr userDrawn="1"/>
        </p:nvSpPr>
        <p:spPr>
          <a:xfrm rot="18000000">
            <a:off x="-2788563" y="-6668984"/>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2" name="正方形/長方形 11"/>
          <p:cNvSpPr/>
          <p:nvPr userDrawn="1"/>
        </p:nvSpPr>
        <p:spPr>
          <a:xfrm rot="18000000">
            <a:off x="-3280136" y="-718424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正方形/長方形 12"/>
          <p:cNvSpPr/>
          <p:nvPr userDrawn="1"/>
        </p:nvSpPr>
        <p:spPr>
          <a:xfrm rot="18000000">
            <a:off x="-5327463" y="-4998888"/>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スライド番号プレースホルダー 4"/>
          <p:cNvSpPr>
            <a:spLocks noGrp="1"/>
          </p:cNvSpPr>
          <p:nvPr>
            <p:ph type="sldNum" sz="quarter" idx="12"/>
          </p:nvPr>
        </p:nvSpPr>
        <p:spPr>
          <a:xfrm rot="18000000">
            <a:off x="1343689" y="602791"/>
            <a:ext cx="3037075" cy="547688"/>
          </a:xfrm>
        </p:spPr>
        <p:txBody>
          <a:bodyPr/>
          <a:lstStyle>
            <a:lvl1pPr algn="l">
              <a:defRPr sz="4000">
                <a:solidFill>
                  <a:schemeClr val="bg1">
                    <a:lumMod val="85000"/>
                  </a:schemeClr>
                </a:solidFill>
              </a:defRPr>
            </a:lvl1pPr>
          </a:lstStyle>
          <a:p>
            <a:r>
              <a:rPr lang="en-US"/>
              <a:t>SLIDE </a:t>
            </a:r>
            <a:fld id="{D97FAD88-CD89-445B-80D2-D1F46C853675}" type="slidenum">
              <a:rPr lang="en-US" smtClean="0"/>
              <a:pPr/>
              <a:t>‹#›</a:t>
            </a:fld>
            <a:endParaRPr lang="en-US" dirty="0"/>
          </a:p>
        </p:txBody>
      </p:sp>
      <p:sp>
        <p:nvSpPr>
          <p:cNvPr id="19" name="正方形/長方形 18"/>
          <p:cNvSpPr/>
          <p:nvPr userDrawn="1"/>
        </p:nvSpPr>
        <p:spPr>
          <a:xfrm rot="18000000">
            <a:off x="12505102" y="3526945"/>
            <a:ext cx="18362960" cy="14037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正方形/長方形 19"/>
          <p:cNvSpPr/>
          <p:nvPr userDrawn="1"/>
        </p:nvSpPr>
        <p:spPr>
          <a:xfrm rot="18000000">
            <a:off x="11799353" y="3040893"/>
            <a:ext cx="18384012" cy="216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1" name="正方形/長方形 20"/>
          <p:cNvSpPr/>
          <p:nvPr userDrawn="1"/>
        </p:nvSpPr>
        <p:spPr>
          <a:xfrm rot="18000000">
            <a:off x="9794217" y="5236255"/>
            <a:ext cx="18339403" cy="6173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 name="フッター プレースホルダー 3"/>
          <p:cNvSpPr>
            <a:spLocks noGrp="1"/>
          </p:cNvSpPr>
          <p:nvPr>
            <p:ph type="ftr" sz="quarter" idx="11"/>
          </p:nvPr>
        </p:nvSpPr>
        <p:spPr>
          <a:xfrm rot="18000000">
            <a:off x="14917674" y="7343482"/>
            <a:ext cx="5790697" cy="547688"/>
          </a:xfrm>
        </p:spPr>
        <p:txBody>
          <a:bodyPr/>
          <a:lstStyle>
            <a:lvl1pPr algn="l">
              <a:defRPr>
                <a:solidFill>
                  <a:schemeClr val="bg1">
                    <a:lumMod val="95000"/>
                  </a:schemeClr>
                </a:solidFill>
                <a:latin typeface="Aleo-LightItalic" pitchFamily="34" charset="0"/>
              </a:defRPr>
            </a:lvl1pPr>
          </a:lstStyle>
          <a:p>
            <a:r>
              <a:rPr lang="en-US"/>
              <a:t>The Power of PowerPoint</a:t>
            </a:r>
            <a:endParaRPr lang="en-US" dirty="0"/>
          </a:p>
        </p:txBody>
      </p:sp>
      <p:sp>
        <p:nvSpPr>
          <p:cNvPr id="16" name="テキスト プレースホルダー 5"/>
          <p:cNvSpPr>
            <a:spLocks noGrp="1"/>
          </p:cNvSpPr>
          <p:nvPr>
            <p:ph type="body" sz="quarter" idx="15" hasCustomPrompt="1"/>
          </p:nvPr>
        </p:nvSpPr>
        <p:spPr>
          <a:xfrm>
            <a:off x="1255937" y="7168804"/>
            <a:ext cx="6764774" cy="721683"/>
          </a:xfrm>
          <a:solidFill>
            <a:schemeClr val="accent1"/>
          </a:solidFill>
        </p:spPr>
        <p:txBody>
          <a:bodyPr anchor="ctr">
            <a:normAutofit/>
          </a:bodyPr>
          <a:lstStyle>
            <a:lvl1pPr algn="l">
              <a:defRPr sz="3200" baseline="0">
                <a:solidFill>
                  <a:schemeClr val="bg1">
                    <a:lumMod val="85000"/>
                  </a:schemeClr>
                </a:solidFill>
                <a:latin typeface="Aleo-Bold" pitchFamily="34" charset="0"/>
              </a:defRPr>
            </a:lvl1pPr>
          </a:lstStyle>
          <a:p>
            <a:pPr lvl="0"/>
            <a:r>
              <a:rPr lang="en-US" dirty="0"/>
              <a:t>Text Here</a:t>
            </a:r>
          </a:p>
        </p:txBody>
      </p:sp>
      <p:sp>
        <p:nvSpPr>
          <p:cNvPr id="17" name="テキスト プレースホルダー 5"/>
          <p:cNvSpPr>
            <a:spLocks noGrp="1"/>
          </p:cNvSpPr>
          <p:nvPr>
            <p:ph type="body" sz="quarter" idx="16" hasCustomPrompt="1"/>
          </p:nvPr>
        </p:nvSpPr>
        <p:spPr>
          <a:xfrm>
            <a:off x="2476094" y="7807796"/>
            <a:ext cx="9937104" cy="504056"/>
          </a:xfrm>
          <a:solidFill>
            <a:schemeClr val="tx1">
              <a:lumMod val="60000"/>
              <a:lumOff val="40000"/>
            </a:schemeClr>
          </a:solidFill>
        </p:spPr>
        <p:txBody>
          <a:bodyPr anchor="ctr">
            <a:normAutofit/>
          </a:bodyPr>
          <a:lstStyle>
            <a:lvl1pPr algn="l">
              <a:defRPr sz="2400" baseline="0">
                <a:solidFill>
                  <a:schemeClr val="bg1">
                    <a:lumMod val="85000"/>
                  </a:schemeClr>
                </a:solidFill>
                <a:latin typeface="Aleo-Bold" pitchFamily="34" charset="0"/>
              </a:defRPr>
            </a:lvl1pPr>
          </a:lstStyle>
          <a:p>
            <a:pPr lvl="0"/>
            <a:r>
              <a:rPr lang="en-US" dirty="0"/>
              <a:t>Text Here</a:t>
            </a:r>
          </a:p>
        </p:txBody>
      </p:sp>
      <p:sp>
        <p:nvSpPr>
          <p:cNvPr id="18" name="テキスト プレースホルダー 5"/>
          <p:cNvSpPr>
            <a:spLocks noGrp="1"/>
          </p:cNvSpPr>
          <p:nvPr>
            <p:ph type="body" sz="quarter" idx="21" hasCustomPrompt="1"/>
          </p:nvPr>
        </p:nvSpPr>
        <p:spPr>
          <a:xfrm>
            <a:off x="1251956" y="8383861"/>
            <a:ext cx="15265697" cy="1161208"/>
          </a:xfrm>
        </p:spPr>
        <p:txBody>
          <a:bodyPr anchor="t">
            <a:normAutofit/>
          </a:bodyPr>
          <a:lstStyle>
            <a:lvl1pPr algn="l">
              <a:defRPr sz="2000" baseline="0"/>
            </a:lvl1pPr>
          </a:lstStyle>
          <a:p>
            <a:pPr lvl="0"/>
            <a:r>
              <a:rPr lang="en-US" dirty="0"/>
              <a:t>Text Here</a:t>
            </a:r>
          </a:p>
        </p:txBody>
      </p:sp>
    </p:spTree>
    <p:extLst>
      <p:ext uri="{BB962C8B-B14F-4D97-AF65-F5344CB8AC3E}">
        <p14:creationId xmlns:p14="http://schemas.microsoft.com/office/powerpoint/2010/main" val="394834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2" presetClass="entr" presetSubtype="8" fill="hold" grpId="0" nodeType="afterEffect">
                                  <p:stCondLst>
                                    <p:cond delay="0"/>
                                  </p:stCondLst>
                                  <p:childTnLst>
                                    <p:set>
                                      <p:cBhvr>
                                        <p:cTn id="43" dur="1" fill="hold">
                                          <p:stCondLst>
                                            <p:cond delay="0"/>
                                          </p:stCondLst>
                                        </p:cTn>
                                        <p:tgtEl>
                                          <p:spTgt spid="16">
                                            <p:bg/>
                                          </p:spTgt>
                                        </p:tgtEl>
                                        <p:attrNameLst>
                                          <p:attrName>style.visibility</p:attrName>
                                        </p:attrNameLst>
                                      </p:cBhvr>
                                      <p:to>
                                        <p:strVal val="visible"/>
                                      </p:to>
                                    </p:set>
                                    <p:anim calcmode="lin" valueType="num">
                                      <p:cBhvr additive="base">
                                        <p:cTn id="44"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45" dur="500" fill="hold"/>
                                        <p:tgtEl>
                                          <p:spTgt spid="16">
                                            <p:bg/>
                                          </p:spTgt>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8" fill="hold" grpId="0" nodeType="after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 calcmode="lin" valueType="num">
                                      <p:cBhvr additive="base">
                                        <p:cTn id="49"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8" fill="hold" grpId="0" nodeType="afterEffect">
                                  <p:stCondLst>
                                    <p:cond delay="0"/>
                                  </p:stCondLst>
                                  <p:childTnLst>
                                    <p:set>
                                      <p:cBhvr>
                                        <p:cTn id="53" dur="1" fill="hold">
                                          <p:stCondLst>
                                            <p:cond delay="0"/>
                                          </p:stCondLst>
                                        </p:cTn>
                                        <p:tgtEl>
                                          <p:spTgt spid="17">
                                            <p:bg/>
                                          </p:spTgt>
                                        </p:tgtEl>
                                        <p:attrNameLst>
                                          <p:attrName>style.visibility</p:attrName>
                                        </p:attrNameLst>
                                      </p:cBhvr>
                                      <p:to>
                                        <p:strVal val="visible"/>
                                      </p:to>
                                    </p:set>
                                    <p:anim calcmode="lin" valueType="num">
                                      <p:cBhvr additive="base">
                                        <p:cTn id="54"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55" dur="500" fill="hold"/>
                                        <p:tgtEl>
                                          <p:spTgt spid="17">
                                            <p:bg/>
                                          </p:spTgt>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2" presetClass="entr" presetSubtype="8" fill="hold" grpId="0" nodeType="afterEffect">
                                  <p:stCondLst>
                                    <p:cond delay="0"/>
                                  </p:stCondLst>
                                  <p:childTnLst>
                                    <p:set>
                                      <p:cBhvr>
                                        <p:cTn id="58" dur="1" fill="hold">
                                          <p:stCondLst>
                                            <p:cond delay="0"/>
                                          </p:stCondLst>
                                        </p:cTn>
                                        <p:tgtEl>
                                          <p:spTgt spid="17">
                                            <p:txEl>
                                              <p:pRg st="0" end="0"/>
                                            </p:txEl>
                                          </p:spTgt>
                                        </p:tgtEl>
                                        <p:attrNameLst>
                                          <p:attrName>style.visibility</p:attrName>
                                        </p:attrNameLst>
                                      </p:cBhvr>
                                      <p:to>
                                        <p:strVal val="visible"/>
                                      </p:to>
                                    </p:set>
                                    <p:anim calcmode="lin" valueType="num">
                                      <p:cBhvr additive="base">
                                        <p:cTn id="59"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2" fill="hold" grpId="0" nodeType="afterEffect">
                                  <p:stCondLst>
                                    <p:cond delay="500"/>
                                  </p:stCondLst>
                                  <p:childTnLst>
                                    <p:set>
                                      <p:cBhvr>
                                        <p:cTn id="63" dur="1" fill="hold">
                                          <p:stCondLst>
                                            <p:cond delay="0"/>
                                          </p:stCondLst>
                                        </p:cTn>
                                        <p:tgtEl>
                                          <p:spTgt spid="18">
                                            <p:txEl>
                                              <p:pRg st="0" end="0"/>
                                            </p:txEl>
                                          </p:spTgt>
                                        </p:tgtEl>
                                        <p:attrNameLst>
                                          <p:attrName>style.visibility</p:attrName>
                                        </p:attrNameLst>
                                      </p:cBhvr>
                                      <p:to>
                                        <p:strVal val="visible"/>
                                      </p:to>
                                    </p:set>
                                    <p:anim calcmode="lin" valueType="num">
                                      <p:cBhvr additive="base">
                                        <p:cTn id="64"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65"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 grpId="0"/>
      <p:bldP spid="19" grpId="0" animBg="1"/>
      <p:bldP spid="20" grpId="0" animBg="1"/>
      <p:bldP spid="21" grpId="0" animBg="1"/>
      <p:bldP spid="4" grpId="0"/>
      <p:bldP spid="16" grpId="0" build="p" animBg="1">
        <p:tmplLst>
          <p:tmpl>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animBg="1">
        <p:tmplLst>
          <p:tmpl>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fill="hold" nodeType="afterEffect">
                  <p:stCondLst>
                    <p:cond delay="5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526271" y="1452531"/>
            <a:ext cx="3233881" cy="3234162"/>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94775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 y="0"/>
            <a:ext cx="18286413"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Oval 10"/>
          <p:cNvSpPr/>
          <p:nvPr userDrawn="1"/>
        </p:nvSpPr>
        <p:spPr>
          <a:xfrm>
            <a:off x="17138866" y="9345895"/>
            <a:ext cx="774164" cy="774233"/>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2" name="Slide Number Placeholder 4"/>
          <p:cNvSpPr>
            <a:spLocks noGrp="1"/>
          </p:cNvSpPr>
          <p:nvPr>
            <p:ph type="sldNum" sz="quarter" idx="12"/>
          </p:nvPr>
        </p:nvSpPr>
        <p:spPr>
          <a:xfrm>
            <a:off x="16765480" y="9459166"/>
            <a:ext cx="1520935" cy="547688"/>
          </a:xfrm>
        </p:spPr>
        <p:txBody>
          <a:bodyPr/>
          <a:lstStyle>
            <a:lvl1pPr algn="ctr">
              <a:defRPr sz="2700" b="1">
                <a:solidFill>
                  <a:schemeClr val="bg1">
                    <a:lumMod val="50000"/>
                  </a:schemeClr>
                </a:solidFill>
              </a:defRPr>
            </a:lvl1pPr>
          </a:lstStyle>
          <a:p>
            <a:fld id="{3FC2BE4D-41C5-4BA7-AAA9-F5DFA07902B2}" type="slidenum">
              <a:rPr lang="en-US" smtClean="0">
                <a:solidFill>
                  <a:prstClr val="white">
                    <a:lumMod val="50000"/>
                  </a:prstClr>
                </a:solidFill>
              </a:rPr>
              <a:pPr/>
              <a:t>‹#›</a:t>
            </a:fld>
            <a:endParaRPr lang="en-US">
              <a:solidFill>
                <a:prstClr val="white">
                  <a:lumMod val="50000"/>
                </a:prstClr>
              </a:solidFill>
            </a:endParaRPr>
          </a:p>
        </p:txBody>
      </p:sp>
      <p:sp>
        <p:nvSpPr>
          <p:cNvPr id="14"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5"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Tree>
    <p:extLst>
      <p:ext uri="{BB962C8B-B14F-4D97-AF65-F5344CB8AC3E}">
        <p14:creationId xmlns:p14="http://schemas.microsoft.com/office/powerpoint/2010/main" val="317060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 Image ">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1" y="0"/>
            <a:ext cx="18286413"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13180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Pictur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 y="0"/>
            <a:ext cx="18286411" cy="466344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3" name="Title 1"/>
          <p:cNvSpPr>
            <a:spLocks noGrp="1"/>
          </p:cNvSpPr>
          <p:nvPr>
            <p:ph type="title"/>
          </p:nvPr>
        </p:nvSpPr>
        <p:spPr>
          <a:xfrm>
            <a:off x="1257192" y="4663444"/>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 name="Footer Placeholder 3"/>
          <p:cNvSpPr>
            <a:spLocks noGrp="1"/>
          </p:cNvSpPr>
          <p:nvPr>
            <p:ph type="ftr" sz="quarter" idx="11"/>
          </p:nvPr>
        </p:nvSpPr>
        <p:spPr>
          <a:xfrm>
            <a:off x="6057375" y="5929529"/>
            <a:ext cx="6171664" cy="547688"/>
          </a:xfrm>
        </p:spPr>
        <p:txBody>
          <a:bodyPr/>
          <a:lstStyle>
            <a:lvl1pPr>
              <a:defRPr sz="2400"/>
            </a:lvl1pPr>
          </a:lstStyle>
          <a:p>
            <a:endParaRPr lang="en-US">
              <a:solidFill>
                <a:prstClr val="black">
                  <a:tint val="75000"/>
                </a:prstClr>
              </a:solidFill>
            </a:endParaRPr>
          </a:p>
        </p:txBody>
      </p:sp>
    </p:spTree>
    <p:extLst>
      <p:ext uri="{BB962C8B-B14F-4D97-AF65-F5344CB8AC3E}">
        <p14:creationId xmlns:p14="http://schemas.microsoft.com/office/powerpoint/2010/main" val="290683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1467047" y="3080828"/>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7" name="Footer Placeholder 3"/>
          <p:cNvSpPr>
            <a:spLocks noGrp="1"/>
          </p:cNvSpPr>
          <p:nvPr>
            <p:ph type="ftr" sz="quarter" idx="11"/>
          </p:nvPr>
        </p:nvSpPr>
        <p:spPr>
          <a:xfrm>
            <a:off x="6057375" y="1708276"/>
            <a:ext cx="6171664" cy="547688"/>
          </a:xfrm>
        </p:spPr>
        <p:txBody>
          <a:bodyPr/>
          <a:lstStyle>
            <a:lvl1pPr>
              <a:defRPr sz="2400"/>
            </a:lvl1pPr>
          </a:lstStyle>
          <a:p>
            <a:endParaRPr lang="en-US">
              <a:solidFill>
                <a:prstClr val="black">
                  <a:tint val="75000"/>
                </a:prstClr>
              </a:solidFill>
            </a:endParaRPr>
          </a:p>
        </p:txBody>
      </p:sp>
      <p:sp>
        <p:nvSpPr>
          <p:cNvPr id="18" name="Picture Placeholder 14"/>
          <p:cNvSpPr>
            <a:spLocks noGrp="1"/>
          </p:cNvSpPr>
          <p:nvPr>
            <p:ph type="pic" sz="quarter" idx="15"/>
          </p:nvPr>
        </p:nvSpPr>
        <p:spPr>
          <a:xfrm>
            <a:off x="5495378" y="3080828"/>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4"/>
          <p:cNvSpPr>
            <a:spLocks noGrp="1"/>
          </p:cNvSpPr>
          <p:nvPr>
            <p:ph type="pic" sz="quarter" idx="16"/>
          </p:nvPr>
        </p:nvSpPr>
        <p:spPr>
          <a:xfrm>
            <a:off x="9523709" y="3080828"/>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0" name="Picture Placeholder 14"/>
          <p:cNvSpPr>
            <a:spLocks noGrp="1"/>
          </p:cNvSpPr>
          <p:nvPr>
            <p:ph type="pic" sz="quarter" idx="17"/>
          </p:nvPr>
        </p:nvSpPr>
        <p:spPr>
          <a:xfrm>
            <a:off x="13552040" y="3080828"/>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Oval 9"/>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1"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7537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1083379" y="2867033"/>
            <a:ext cx="3557277"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9" name="Picture Placeholder 17"/>
          <p:cNvSpPr>
            <a:spLocks noGrp="1"/>
          </p:cNvSpPr>
          <p:nvPr>
            <p:ph type="pic" sz="quarter" idx="14"/>
          </p:nvPr>
        </p:nvSpPr>
        <p:spPr>
          <a:xfrm>
            <a:off x="5257346" y="2867033"/>
            <a:ext cx="3557280"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0" name="Picture Placeholder 17"/>
          <p:cNvSpPr>
            <a:spLocks noGrp="1"/>
          </p:cNvSpPr>
          <p:nvPr>
            <p:ph type="pic" sz="quarter" idx="15"/>
          </p:nvPr>
        </p:nvSpPr>
        <p:spPr>
          <a:xfrm>
            <a:off x="9431313" y="2867033"/>
            <a:ext cx="3557280"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1" name="Picture Placeholder 17"/>
          <p:cNvSpPr>
            <a:spLocks noGrp="1"/>
          </p:cNvSpPr>
          <p:nvPr>
            <p:ph type="pic" sz="quarter" idx="16"/>
          </p:nvPr>
        </p:nvSpPr>
        <p:spPr>
          <a:xfrm>
            <a:off x="13605284" y="2867033"/>
            <a:ext cx="3557280"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8"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29"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10" name="Oval 9"/>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1"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43414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989150" y="2866112"/>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7" name="Picture Placeholder 17"/>
          <p:cNvSpPr>
            <a:spLocks noGrp="1"/>
          </p:cNvSpPr>
          <p:nvPr>
            <p:ph type="pic" sz="quarter" idx="15"/>
          </p:nvPr>
        </p:nvSpPr>
        <p:spPr>
          <a:xfrm>
            <a:off x="7186709" y="2866111"/>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8" name="Picture Placeholder 17"/>
          <p:cNvSpPr>
            <a:spLocks noGrp="1"/>
          </p:cNvSpPr>
          <p:nvPr>
            <p:ph type="pic" sz="quarter" idx="16"/>
          </p:nvPr>
        </p:nvSpPr>
        <p:spPr>
          <a:xfrm>
            <a:off x="12384270" y="2866109"/>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1"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2"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13" name="Oval 12"/>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4"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82745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484719" y="2832976"/>
            <a:ext cx="3233881" cy="3557579"/>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9"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0"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11" name="Oval 10"/>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2"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567636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6" name="Oval 5"/>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5"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97415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15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number">
    <p:spTree>
      <p:nvGrpSpPr>
        <p:cNvPr id="1" name=""/>
        <p:cNvGrpSpPr/>
        <p:nvPr/>
      </p:nvGrpSpPr>
      <p:grpSpPr>
        <a:xfrm>
          <a:off x="0" y="0"/>
          <a:ext cx="0" cy="0"/>
          <a:chOff x="0" y="0"/>
          <a:chExt cx="0" cy="0"/>
        </a:xfrm>
      </p:grpSpPr>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3" name="Picture Placeholder 2"/>
          <p:cNvSpPr>
            <a:spLocks noGrp="1"/>
          </p:cNvSpPr>
          <p:nvPr>
            <p:ph type="pic" sz="quarter" idx="13"/>
          </p:nvPr>
        </p:nvSpPr>
        <p:spPr>
          <a:xfrm>
            <a:off x="11939958" y="0"/>
            <a:ext cx="6346459"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67115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033887" y="2709281"/>
            <a:ext cx="8109319" cy="503498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5"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6"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7" name="Oval 6"/>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8"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908812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9143207" y="7"/>
            <a:ext cx="9143207" cy="10286999"/>
          </a:xfrm>
          <a:solidFill>
            <a:schemeClr val="bg1">
              <a:lumMod val="95000"/>
            </a:schemeClr>
          </a:solidFill>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8" name="Title 1"/>
          <p:cNvSpPr>
            <a:spLocks noGrp="1"/>
          </p:cNvSpPr>
          <p:nvPr>
            <p:ph type="title" hasCustomPrompt="1"/>
          </p:nvPr>
        </p:nvSpPr>
        <p:spPr>
          <a:xfrm>
            <a:off x="856296" y="653198"/>
            <a:ext cx="15772031" cy="1372553"/>
          </a:xfrm>
        </p:spPr>
        <p:txBody>
          <a:bodyPr/>
          <a:lstStyle>
            <a:lvl1pPr algn="l">
              <a:defRPr>
                <a:solidFill>
                  <a:schemeClr val="bg1">
                    <a:lumMod val="50000"/>
                  </a:schemeClr>
                </a:solidFill>
              </a:defRPr>
            </a:lvl1pPr>
          </a:lstStyle>
          <a:p>
            <a:r>
              <a:rPr lang="en-US"/>
              <a:t>Click to edit </a:t>
            </a:r>
            <a:br>
              <a:rPr lang="en-US"/>
            </a:br>
            <a:endParaRPr lang="en-US"/>
          </a:p>
        </p:txBody>
      </p:sp>
      <p:sp>
        <p:nvSpPr>
          <p:cNvPr id="9" name="Footer Placeholder 3"/>
          <p:cNvSpPr>
            <a:spLocks noGrp="1"/>
          </p:cNvSpPr>
          <p:nvPr>
            <p:ph type="ftr" sz="quarter" idx="11"/>
          </p:nvPr>
        </p:nvSpPr>
        <p:spPr>
          <a:xfrm>
            <a:off x="877395" y="1750475"/>
            <a:ext cx="6171664" cy="547688"/>
          </a:xfrm>
        </p:spPr>
        <p:txBody>
          <a:bodyPr/>
          <a:lstStyle>
            <a:lvl1pPr algn="l">
              <a:defRPr sz="2400"/>
            </a:lvl1pPr>
          </a:lstStyle>
          <a:p>
            <a:endParaRPr lang="en-US">
              <a:solidFill>
                <a:prstClr val="black">
                  <a:tint val="75000"/>
                </a:prstClr>
              </a:solidFill>
            </a:endParaRPr>
          </a:p>
        </p:txBody>
      </p:sp>
    </p:spTree>
    <p:extLst>
      <p:ext uri="{BB962C8B-B14F-4D97-AF65-F5344CB8AC3E}">
        <p14:creationId xmlns:p14="http://schemas.microsoft.com/office/powerpoint/2010/main" val="3034541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580007-A262-4B67-BD6C-C546488B00A3}" type="datetime1">
              <a:rPr lang="en-US" smtClean="0">
                <a:solidFill>
                  <a:prstClr val="black">
                    <a:tint val="75000"/>
                  </a:prstClr>
                </a:solidFill>
              </a:rPr>
              <a:t>11/5/2018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C2BE4D-41C5-4BA7-AAA9-F5DFA07902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0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6217" y="547688"/>
            <a:ext cx="3943008"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195" y="547688"/>
            <a:ext cx="11600443"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23D184-57C4-4DF8-A468-94AC7FC74D8B}" type="datetime1">
              <a:rPr lang="en-US" smtClean="0">
                <a:solidFill>
                  <a:prstClr val="black">
                    <a:tint val="75000"/>
                  </a:prstClr>
                </a:solidFill>
              </a:rPr>
              <a:t>11/5/2018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C2BE4D-41C5-4BA7-AAA9-F5DFA07902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175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40" name="Picture Placeholder 39"/>
          <p:cNvSpPr>
            <a:spLocks noGrp="1"/>
          </p:cNvSpPr>
          <p:nvPr>
            <p:ph type="pic" sz="quarter" idx="10"/>
          </p:nvPr>
        </p:nvSpPr>
        <p:spPr>
          <a:xfrm>
            <a:off x="1" y="6706931"/>
            <a:ext cx="18286413" cy="3580076"/>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41"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2"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Tree>
    <p:extLst>
      <p:ext uri="{BB962C8B-B14F-4D97-AF65-F5344CB8AC3E}">
        <p14:creationId xmlns:p14="http://schemas.microsoft.com/office/powerpoint/2010/main" val="328800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1580695" y="2603806"/>
            <a:ext cx="7403142" cy="4433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5"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6"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7" name="Oval 6"/>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8"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2" name="Picture Placeholder 9"/>
          <p:cNvSpPr>
            <a:spLocks noGrp="1"/>
          </p:cNvSpPr>
          <p:nvPr>
            <p:ph type="pic" sz="quarter" idx="14"/>
          </p:nvPr>
        </p:nvSpPr>
        <p:spPr>
          <a:xfrm>
            <a:off x="9284387" y="2603806"/>
            <a:ext cx="7403142" cy="4433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85608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5" name="Picture Placeholder 14"/>
          <p:cNvSpPr>
            <a:spLocks noGrp="1"/>
          </p:cNvSpPr>
          <p:nvPr>
            <p:ph type="pic" sz="quarter" idx="13"/>
          </p:nvPr>
        </p:nvSpPr>
        <p:spPr>
          <a:xfrm>
            <a:off x="1267744" y="2257865"/>
            <a:ext cx="4367641" cy="740664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7" name="Picture Placeholder 16"/>
          <p:cNvSpPr>
            <a:spLocks noGrp="1"/>
          </p:cNvSpPr>
          <p:nvPr>
            <p:ph type="pic" sz="quarter" idx="14"/>
          </p:nvPr>
        </p:nvSpPr>
        <p:spPr>
          <a:xfrm>
            <a:off x="5878918" y="4508831"/>
            <a:ext cx="3239719" cy="3240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8"/>
          <p:cNvSpPr>
            <a:spLocks noGrp="1"/>
          </p:cNvSpPr>
          <p:nvPr>
            <p:ph type="pic" sz="quarter" idx="15"/>
          </p:nvPr>
        </p:nvSpPr>
        <p:spPr>
          <a:xfrm>
            <a:off x="9722625" y="4508839"/>
            <a:ext cx="3239719" cy="323999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1" name="Picture Placeholder 18"/>
          <p:cNvSpPr>
            <a:spLocks noGrp="1"/>
          </p:cNvSpPr>
          <p:nvPr>
            <p:ph type="pic" sz="quarter" idx="16"/>
          </p:nvPr>
        </p:nvSpPr>
        <p:spPr>
          <a:xfrm>
            <a:off x="13566333" y="4508831"/>
            <a:ext cx="3239719" cy="3240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63526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0"/>
          <p:cNvSpPr>
            <a:spLocks noGrp="1"/>
          </p:cNvSpPr>
          <p:nvPr>
            <p:ph type="pic" sz="quarter" idx="13"/>
          </p:nvPr>
        </p:nvSpPr>
        <p:spPr>
          <a:xfrm>
            <a:off x="7186709" y="2884282"/>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10"/>
          <p:cNvSpPr>
            <a:spLocks noGrp="1"/>
          </p:cNvSpPr>
          <p:nvPr>
            <p:ph type="pic" sz="quarter" idx="14"/>
          </p:nvPr>
        </p:nvSpPr>
        <p:spPr>
          <a:xfrm>
            <a:off x="2426866" y="2884282"/>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10"/>
          <p:cNvSpPr>
            <a:spLocks noGrp="1"/>
          </p:cNvSpPr>
          <p:nvPr>
            <p:ph type="pic" sz="quarter" idx="15"/>
          </p:nvPr>
        </p:nvSpPr>
        <p:spPr>
          <a:xfrm>
            <a:off x="11946558" y="2884282"/>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8655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15"/>
          </p:nvPr>
        </p:nvSpPr>
        <p:spPr>
          <a:xfrm>
            <a:off x="1324886"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16"/>
          </p:nvPr>
        </p:nvSpPr>
        <p:spPr>
          <a:xfrm>
            <a:off x="5375867"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17"/>
          </p:nvPr>
        </p:nvSpPr>
        <p:spPr>
          <a:xfrm>
            <a:off x="13477837"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18"/>
          </p:nvPr>
        </p:nvSpPr>
        <p:spPr>
          <a:xfrm>
            <a:off x="9426851"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4" name="Picture Placeholder 4"/>
          <p:cNvSpPr>
            <a:spLocks noGrp="1"/>
          </p:cNvSpPr>
          <p:nvPr>
            <p:ph type="pic" sz="quarter" idx="19"/>
          </p:nvPr>
        </p:nvSpPr>
        <p:spPr>
          <a:xfrm>
            <a:off x="1324886"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5" name="Picture Placeholder 4"/>
          <p:cNvSpPr>
            <a:spLocks noGrp="1"/>
          </p:cNvSpPr>
          <p:nvPr>
            <p:ph type="pic" sz="quarter" idx="20"/>
          </p:nvPr>
        </p:nvSpPr>
        <p:spPr>
          <a:xfrm>
            <a:off x="5375867"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6" name="Picture Placeholder 4"/>
          <p:cNvSpPr>
            <a:spLocks noGrp="1"/>
          </p:cNvSpPr>
          <p:nvPr>
            <p:ph type="pic" sz="quarter" idx="21"/>
          </p:nvPr>
        </p:nvSpPr>
        <p:spPr>
          <a:xfrm>
            <a:off x="13477837"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7" name="Picture Placeholder 4"/>
          <p:cNvSpPr>
            <a:spLocks noGrp="1"/>
          </p:cNvSpPr>
          <p:nvPr>
            <p:ph type="pic" sz="quarter" idx="22"/>
          </p:nvPr>
        </p:nvSpPr>
        <p:spPr>
          <a:xfrm>
            <a:off x="9426851"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175400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21"/>
          </p:nvPr>
        </p:nvSpPr>
        <p:spPr>
          <a:xfrm>
            <a:off x="1282823"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22"/>
          </p:nvPr>
        </p:nvSpPr>
        <p:spPr>
          <a:xfrm>
            <a:off x="5271951"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23"/>
          </p:nvPr>
        </p:nvSpPr>
        <p:spPr>
          <a:xfrm>
            <a:off x="9261079"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24"/>
          </p:nvPr>
        </p:nvSpPr>
        <p:spPr>
          <a:xfrm>
            <a:off x="13250205"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341253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Picture Placeholder 2"/>
          <p:cNvSpPr>
            <a:spLocks noGrp="1"/>
          </p:cNvSpPr>
          <p:nvPr>
            <p:ph type="pic" sz="quarter" idx="20"/>
          </p:nvPr>
        </p:nvSpPr>
        <p:spPr>
          <a:xfrm>
            <a:off x="0"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2"/>
          <p:cNvSpPr>
            <a:spLocks noGrp="1"/>
          </p:cNvSpPr>
          <p:nvPr>
            <p:ph type="pic" sz="quarter" idx="21"/>
          </p:nvPr>
        </p:nvSpPr>
        <p:spPr>
          <a:xfrm>
            <a:off x="7323709"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2"/>
          <p:cNvSpPr>
            <a:spLocks noGrp="1"/>
          </p:cNvSpPr>
          <p:nvPr>
            <p:ph type="pic" sz="quarter" idx="22"/>
          </p:nvPr>
        </p:nvSpPr>
        <p:spPr>
          <a:xfrm>
            <a:off x="14647417"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4067224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8"/>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586898"/>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586898"/>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52100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phone Mockup">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6759084" y="3611203"/>
            <a:ext cx="2750878" cy="4877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1751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ac Mockup">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6804363" y="3563840"/>
            <a:ext cx="4615453" cy="3025764"/>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9" name="Oval 8"/>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0"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351121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7"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9" name="Oval 8"/>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0"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6" name="Picture Placeholder 13"/>
          <p:cNvSpPr>
            <a:spLocks noGrp="1"/>
          </p:cNvSpPr>
          <p:nvPr>
            <p:ph type="pic" sz="quarter" idx="13"/>
          </p:nvPr>
        </p:nvSpPr>
        <p:spPr>
          <a:xfrm>
            <a:off x="9271227" y="3713382"/>
            <a:ext cx="6399684" cy="4092744"/>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04278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phone &amp; Ipad">
    <p:spTree>
      <p:nvGrpSpPr>
        <p:cNvPr id="1" name=""/>
        <p:cNvGrpSpPr/>
        <p:nvPr/>
      </p:nvGrpSpPr>
      <p:grpSpPr>
        <a:xfrm>
          <a:off x="0" y="0"/>
          <a:ext cx="0" cy="0"/>
          <a:chOff x="0" y="0"/>
          <a:chExt cx="0" cy="0"/>
        </a:xfrm>
      </p:grpSpPr>
      <p:sp>
        <p:nvSpPr>
          <p:cNvPr id="15" name="Picture Placeholder 13"/>
          <p:cNvSpPr>
            <a:spLocks noGrp="1"/>
          </p:cNvSpPr>
          <p:nvPr>
            <p:ph type="pic" sz="quarter" idx="17"/>
          </p:nvPr>
        </p:nvSpPr>
        <p:spPr>
          <a:xfrm>
            <a:off x="5846946" y="5247044"/>
            <a:ext cx="1585774" cy="281820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8" name="Oval 7"/>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9"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13"/>
          <p:cNvSpPr>
            <a:spLocks noGrp="1"/>
          </p:cNvSpPr>
          <p:nvPr>
            <p:ph type="pic" sz="quarter" idx="13"/>
          </p:nvPr>
        </p:nvSpPr>
        <p:spPr>
          <a:xfrm>
            <a:off x="2119133" y="3888377"/>
            <a:ext cx="3192946" cy="4253892"/>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54515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1257192" y="442187"/>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60"/>
            <a:ext cx="6171664" cy="547688"/>
          </a:xfrm>
        </p:spPr>
        <p:txBody>
          <a:bodyPr/>
          <a:lstStyle>
            <a:lvl1pPr>
              <a:defRPr sz="2400"/>
            </a:lvl1pPr>
          </a:lstStyle>
          <a:p>
            <a:endParaRPr lang="en-US">
              <a:solidFill>
                <a:prstClr val="black">
                  <a:tint val="75000"/>
                </a:prstClr>
              </a:solidFill>
            </a:endParaRPr>
          </a:p>
        </p:txBody>
      </p:sp>
      <p:sp>
        <p:nvSpPr>
          <p:cNvPr id="9" name="Oval 8"/>
          <p:cNvSpPr/>
          <p:nvPr userDrawn="1"/>
        </p:nvSpPr>
        <p:spPr>
          <a:xfrm>
            <a:off x="17138866" y="9345895"/>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0" name="Slide Number Placeholder 4"/>
          <p:cNvSpPr>
            <a:spLocks noGrp="1"/>
          </p:cNvSpPr>
          <p:nvPr>
            <p:ph type="sldNum" sz="quarter" idx="12"/>
          </p:nvPr>
        </p:nvSpPr>
        <p:spPr>
          <a:xfrm>
            <a:off x="16765480" y="9459166"/>
            <a:ext cx="1520935"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3"/>
          <p:cNvSpPr>
            <a:spLocks noGrp="1"/>
          </p:cNvSpPr>
          <p:nvPr>
            <p:ph type="pic" sz="quarter" idx="13"/>
          </p:nvPr>
        </p:nvSpPr>
        <p:spPr>
          <a:xfrm>
            <a:off x="1976546" y="3287815"/>
            <a:ext cx="2803469" cy="4921622"/>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15406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18286413" cy="10287000"/>
          </a:xfrm>
        </p:spPr>
        <p:txBody>
          <a:bodyPr>
            <a:normAutofit/>
          </a:bodyPr>
          <a:lstStyle>
            <a:lvl1pPr>
              <a:defRPr sz="3000">
                <a:solidFill>
                  <a:schemeClr val="bg1">
                    <a:lumMod val="50000"/>
                  </a:schemeClr>
                </a:solidFill>
              </a:defRPr>
            </a:lvl1pPr>
          </a:lstStyle>
          <a:p>
            <a:endParaRPr lang="en-US"/>
          </a:p>
        </p:txBody>
      </p:sp>
      <p:sp>
        <p:nvSpPr>
          <p:cNvPr id="12" name="Picture Placeholder 11"/>
          <p:cNvSpPr>
            <a:spLocks noGrp="1"/>
          </p:cNvSpPr>
          <p:nvPr>
            <p:ph type="pic" sz="quarter" idx="11"/>
          </p:nvPr>
        </p:nvSpPr>
        <p:spPr>
          <a:xfrm>
            <a:off x="1557817" y="2062672"/>
            <a:ext cx="4867740" cy="6463905"/>
          </a:xfrm>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86664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83" y="1414313"/>
            <a:ext cx="16475407"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Tree>
    <p:extLst>
      <p:ext uri="{BB962C8B-B14F-4D97-AF65-F5344CB8AC3E}">
        <p14:creationId xmlns:p14="http://schemas.microsoft.com/office/powerpoint/2010/main" val="6324353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321" y="411957"/>
            <a:ext cx="16457772" cy="17145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321" y="2400310"/>
            <a:ext cx="16457772" cy="67889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14321" y="9534545"/>
            <a:ext cx="4266830" cy="547688"/>
          </a:xfrm>
          <a:prstGeom prst="rect">
            <a:avLst/>
          </a:prstGeom>
        </p:spPr>
        <p:txBody>
          <a:bodyPr/>
          <a:lstStyle/>
          <a:p>
            <a:fld id="{182521D8-A67D-41EB-AD56-349A7EABF8CF}" type="datetimeFigureOut">
              <a:rPr lang="en-US" smtClean="0"/>
              <a:pPr/>
              <a:t>11/5/2018</a:t>
            </a:fld>
            <a:endParaRPr lang="en-US"/>
          </a:p>
        </p:txBody>
      </p:sp>
      <p:sp>
        <p:nvSpPr>
          <p:cNvPr id="5" name="Footer Placeholder 4"/>
          <p:cNvSpPr>
            <a:spLocks noGrp="1"/>
          </p:cNvSpPr>
          <p:nvPr>
            <p:ph type="ftr" sz="quarter" idx="11"/>
          </p:nvPr>
        </p:nvSpPr>
        <p:spPr>
          <a:xfrm>
            <a:off x="6247859" y="9534545"/>
            <a:ext cx="5790697" cy="547688"/>
          </a:xfrm>
          <a:prstGeom prst="rect">
            <a:avLst/>
          </a:prstGeom>
        </p:spPr>
        <p:txBody>
          <a:bodyPr/>
          <a:lstStyle/>
          <a:p>
            <a:endParaRPr lang="en-US"/>
          </a:p>
        </p:txBody>
      </p:sp>
      <p:sp>
        <p:nvSpPr>
          <p:cNvPr id="6" name="Slide Number Placeholder 5"/>
          <p:cNvSpPr>
            <a:spLocks noGrp="1"/>
          </p:cNvSpPr>
          <p:nvPr>
            <p:ph type="sldNum" sz="quarter" idx="12"/>
          </p:nvPr>
        </p:nvSpPr>
        <p:spPr>
          <a:xfrm>
            <a:off x="13105263" y="9534545"/>
            <a:ext cx="4266830" cy="547688"/>
          </a:xfrm>
          <a:prstGeom prst="rect">
            <a:avLst/>
          </a:prstGeom>
        </p:spPr>
        <p:txBody>
          <a:bodyPr/>
          <a:lstStyle/>
          <a:p>
            <a:fld id="{B40FA8AC-08BD-4943-98F9-7FC852589846}" type="slidenum">
              <a:rPr lang="en-US" smtClean="0"/>
              <a:pPr/>
              <a:t>‹#›</a:t>
            </a:fld>
            <a:endParaRPr lang="en-US"/>
          </a:p>
        </p:txBody>
      </p:sp>
    </p:spTree>
    <p:extLst>
      <p:ext uri="{BB962C8B-B14F-4D97-AF65-F5344CB8AC3E}">
        <p14:creationId xmlns:p14="http://schemas.microsoft.com/office/powerpoint/2010/main" val="25550618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Custom slid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502406" y="547694"/>
            <a:ext cx="17232266" cy="1988345"/>
          </a:xfrm>
          <a:prstGeom prst="rect">
            <a:avLst/>
          </a:prstGeom>
        </p:spPr>
        <p:txBody>
          <a:bodyPr lIns="137160" tIns="68580" rIns="137160" bIns="68580"/>
          <a:lstStyle>
            <a:lvl1pPr algn="l">
              <a:defRPr sz="6000">
                <a:latin typeface="Tahoma" panose="020B0604030504040204" pitchFamily="34" charset="0"/>
                <a:cs typeface="Tahoma" panose="020B0604030504040204" pitchFamily="34" charset="0"/>
              </a:defRPr>
            </a:lvl1pPr>
          </a:lstStyle>
          <a:p>
            <a:r>
              <a:rPr lang="en-US" altLang="ko-KR"/>
              <a:t>Slide main title</a:t>
            </a:r>
            <a:endParaRPr lang="ko-KR" altLang="en-US"/>
          </a:p>
        </p:txBody>
      </p:sp>
    </p:spTree>
    <p:extLst>
      <p:ext uri="{BB962C8B-B14F-4D97-AF65-F5344CB8AC3E}">
        <p14:creationId xmlns:p14="http://schemas.microsoft.com/office/powerpoint/2010/main" val="163211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44" y="1414229"/>
            <a:ext cx="16475407"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Tree>
    <p:extLst>
      <p:ext uri="{BB962C8B-B14F-4D97-AF65-F5344CB8AC3E}">
        <p14:creationId xmlns:p14="http://schemas.microsoft.com/office/powerpoint/2010/main" val="41332398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Wide Tex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46" y="1414229"/>
            <a:ext cx="16475404"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
        <p:nvSpPr>
          <p:cNvPr id="3" name="Content Placeholder 2"/>
          <p:cNvSpPr>
            <a:spLocks noGrp="1"/>
          </p:cNvSpPr>
          <p:nvPr>
            <p:ph sz="quarter" idx="12"/>
          </p:nvPr>
        </p:nvSpPr>
        <p:spPr>
          <a:xfrm>
            <a:off x="797843" y="3008810"/>
            <a:ext cx="16475407" cy="6191250"/>
          </a:xfrm>
          <a:prstGeom prst="rect">
            <a:avLst/>
          </a:prstGeom>
        </p:spPr>
        <p:txBody>
          <a:bodyPr numCol="1" spcCol="365760"/>
          <a:lstStyle>
            <a:lvl1pPr marL="0" indent="0" algn="just">
              <a:buNone/>
              <a:defRPr sz="2400">
                <a:solidFill>
                  <a:schemeClr val="tx1">
                    <a:lumMod val="75000"/>
                    <a:lumOff val="25000"/>
                  </a:schemeClr>
                </a:solidFill>
                <a:latin typeface="Lato" panose="020F0502020204030203" pitchFamily="34" charset="0"/>
              </a:defRPr>
            </a:lvl1pPr>
            <a:lvl2pPr marL="685800" indent="0" algn="just">
              <a:buNone/>
              <a:defRPr sz="2400">
                <a:solidFill>
                  <a:schemeClr val="tx1">
                    <a:lumMod val="75000"/>
                    <a:lumOff val="25000"/>
                  </a:schemeClr>
                </a:solidFill>
                <a:latin typeface="Lato" panose="020F0502020204030203" pitchFamily="34" charset="0"/>
              </a:defRPr>
            </a:lvl2pPr>
            <a:lvl3pPr marL="1371600" indent="0" algn="just">
              <a:buNone/>
              <a:defRPr sz="2400">
                <a:solidFill>
                  <a:schemeClr val="tx1">
                    <a:lumMod val="75000"/>
                    <a:lumOff val="25000"/>
                  </a:schemeClr>
                </a:solidFill>
                <a:latin typeface="Lato" panose="020F0502020204030203" pitchFamily="34" charset="0"/>
              </a:defRPr>
            </a:lvl3pPr>
            <a:lvl4pPr marL="2057400" indent="0" algn="just">
              <a:buNone/>
              <a:defRPr sz="2400">
                <a:solidFill>
                  <a:schemeClr val="tx1">
                    <a:lumMod val="75000"/>
                    <a:lumOff val="25000"/>
                  </a:schemeClr>
                </a:solidFill>
                <a:latin typeface="Lato" panose="020F0502020204030203" pitchFamily="34" charset="0"/>
              </a:defRPr>
            </a:lvl4pPr>
            <a:lvl5pPr marL="2743200" indent="0" algn="just">
              <a:buNone/>
              <a:defRPr sz="2400">
                <a:solidFill>
                  <a:schemeClr val="tx1">
                    <a:lumMod val="75000"/>
                    <a:lumOff val="25000"/>
                  </a:schemeClr>
                </a:solidFill>
                <a:latin typeface="Lato" panose="020F0502020204030203" pitchFamily="34" charset="0"/>
              </a:defRPr>
            </a:lvl5pPr>
          </a:lstStyle>
          <a:p>
            <a:pPr lvl="0"/>
            <a:endParaRPr lang="en-US" dirty="0"/>
          </a:p>
        </p:txBody>
      </p:sp>
      <p:sp>
        <p:nvSpPr>
          <p:cNvPr id="6" name="Content Placeholder 2"/>
          <p:cNvSpPr>
            <a:spLocks noGrp="1"/>
          </p:cNvSpPr>
          <p:nvPr>
            <p:ph sz="quarter" idx="13"/>
          </p:nvPr>
        </p:nvSpPr>
        <p:spPr>
          <a:xfrm>
            <a:off x="797843" y="2103681"/>
            <a:ext cx="16475407" cy="858855"/>
          </a:xfrm>
          <a:prstGeom prst="rect">
            <a:avLst/>
          </a:prstGeom>
        </p:spPr>
        <p:txBody>
          <a:bodyPr/>
          <a:lstStyle>
            <a:lvl1pPr marL="0" indent="0">
              <a:buNone/>
              <a:defRPr sz="2400">
                <a:solidFill>
                  <a:schemeClr val="tx1">
                    <a:lumMod val="75000"/>
                    <a:lumOff val="25000"/>
                  </a:schemeClr>
                </a:solidFill>
                <a:latin typeface="Lato" panose="020F0502020204030203"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endParaRPr lang="en-US" dirty="0"/>
          </a:p>
        </p:txBody>
      </p:sp>
    </p:spTree>
    <p:extLst>
      <p:ext uri="{BB962C8B-B14F-4D97-AF65-F5344CB8AC3E}">
        <p14:creationId xmlns:p14="http://schemas.microsoft.com/office/powerpoint/2010/main" val="13912204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321" y="411957"/>
            <a:ext cx="16457772" cy="17145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321" y="2400310"/>
            <a:ext cx="16457772" cy="67889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14321" y="9534545"/>
            <a:ext cx="4266830" cy="547688"/>
          </a:xfrm>
          <a:prstGeom prst="rect">
            <a:avLst/>
          </a:prstGeom>
        </p:spPr>
        <p:txBody>
          <a:bodyPr/>
          <a:lstStyle/>
          <a:p>
            <a:fld id="{182521D8-A67D-41EB-AD56-349A7EABF8CF}" type="datetimeFigureOut">
              <a:rPr lang="en-US" smtClean="0"/>
              <a:pPr/>
              <a:t>11/5/2018</a:t>
            </a:fld>
            <a:endParaRPr lang="en-US"/>
          </a:p>
        </p:txBody>
      </p:sp>
      <p:sp>
        <p:nvSpPr>
          <p:cNvPr id="5" name="Footer Placeholder 4"/>
          <p:cNvSpPr>
            <a:spLocks noGrp="1"/>
          </p:cNvSpPr>
          <p:nvPr>
            <p:ph type="ftr" sz="quarter" idx="11"/>
          </p:nvPr>
        </p:nvSpPr>
        <p:spPr>
          <a:xfrm>
            <a:off x="6247859" y="9534545"/>
            <a:ext cx="5790697" cy="547688"/>
          </a:xfrm>
          <a:prstGeom prst="rect">
            <a:avLst/>
          </a:prstGeom>
        </p:spPr>
        <p:txBody>
          <a:bodyPr/>
          <a:lstStyle/>
          <a:p>
            <a:endParaRPr lang="en-US"/>
          </a:p>
        </p:txBody>
      </p:sp>
      <p:sp>
        <p:nvSpPr>
          <p:cNvPr id="6" name="Slide Number Placeholder 5"/>
          <p:cNvSpPr>
            <a:spLocks noGrp="1"/>
          </p:cNvSpPr>
          <p:nvPr>
            <p:ph type="sldNum" sz="quarter" idx="12"/>
          </p:nvPr>
        </p:nvSpPr>
        <p:spPr>
          <a:xfrm>
            <a:off x="13105263" y="9534545"/>
            <a:ext cx="4266830" cy="547688"/>
          </a:xfrm>
          <a:prstGeom prst="rect">
            <a:avLst/>
          </a:prstGeom>
        </p:spPr>
        <p:txBody>
          <a:bodyPr/>
          <a:lstStyle/>
          <a:p>
            <a:fld id="{B40FA8AC-08BD-4943-98F9-7FC852589846}" type="slidenum">
              <a:rPr lang="en-US" smtClean="0"/>
              <a:pPr/>
              <a:t>‹#›</a:t>
            </a:fld>
            <a:endParaRPr lang="en-US"/>
          </a:p>
        </p:txBody>
      </p:sp>
    </p:spTree>
    <p:extLst>
      <p:ext uri="{BB962C8B-B14F-4D97-AF65-F5344CB8AC3E}">
        <p14:creationId xmlns:p14="http://schemas.microsoft.com/office/powerpoint/2010/main" val="35522642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Full Image ">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2" y="0"/>
            <a:ext cx="18286413" cy="10287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pPr lvl="0"/>
            <a:endParaRPr lang="en-US" noProof="0"/>
          </a:p>
        </p:txBody>
      </p:sp>
    </p:spTree>
    <p:extLst>
      <p:ext uri="{BB962C8B-B14F-4D97-AF65-F5344CB8AC3E}">
        <p14:creationId xmlns:p14="http://schemas.microsoft.com/office/powerpoint/2010/main" val="736477103"/>
      </p:ext>
    </p:extLst>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526268" y="1452531"/>
            <a:ext cx="3233881" cy="3234162"/>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63864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8286413"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Oval 10"/>
          <p:cNvSpPr/>
          <p:nvPr userDrawn="1"/>
        </p:nvSpPr>
        <p:spPr>
          <a:xfrm>
            <a:off x="17138863" y="9345890"/>
            <a:ext cx="774166" cy="774233"/>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2" name="Slide Number Placeholder 4"/>
          <p:cNvSpPr>
            <a:spLocks noGrp="1"/>
          </p:cNvSpPr>
          <p:nvPr>
            <p:ph type="sldNum" sz="quarter" idx="12"/>
          </p:nvPr>
        </p:nvSpPr>
        <p:spPr>
          <a:xfrm>
            <a:off x="16765476" y="9459161"/>
            <a:ext cx="1520937" cy="547688"/>
          </a:xfrm>
        </p:spPr>
        <p:txBody>
          <a:bodyPr/>
          <a:lstStyle>
            <a:lvl1pPr algn="ctr">
              <a:defRPr sz="2700" b="1">
                <a:solidFill>
                  <a:schemeClr val="bg1">
                    <a:lumMod val="50000"/>
                  </a:schemeClr>
                </a:solidFill>
              </a:defRPr>
            </a:lvl1pPr>
          </a:lstStyle>
          <a:p>
            <a:fld id="{3FC2BE4D-41C5-4BA7-AAA9-F5DFA07902B2}" type="slidenum">
              <a:rPr lang="en-US" smtClean="0">
                <a:solidFill>
                  <a:prstClr val="white">
                    <a:lumMod val="50000"/>
                  </a:prstClr>
                </a:solidFill>
              </a:rPr>
              <a:pPr/>
              <a:t>‹#›</a:t>
            </a:fld>
            <a:endParaRPr lang="en-US">
              <a:solidFill>
                <a:prstClr val="white">
                  <a:lumMod val="50000"/>
                </a:prstClr>
              </a:solidFill>
            </a:endParaRPr>
          </a:p>
        </p:txBody>
      </p:sp>
      <p:sp>
        <p:nvSpPr>
          <p:cNvPr id="14"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5"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118982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ull Image ">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2" y="0"/>
            <a:ext cx="18286413"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31956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er Pictur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8286411" cy="466344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3" name="Title 1"/>
          <p:cNvSpPr>
            <a:spLocks noGrp="1"/>
          </p:cNvSpPr>
          <p:nvPr>
            <p:ph type="title"/>
          </p:nvPr>
        </p:nvSpPr>
        <p:spPr>
          <a:xfrm>
            <a:off x="1257193" y="4663444"/>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 name="Footer Placeholder 3"/>
          <p:cNvSpPr>
            <a:spLocks noGrp="1"/>
          </p:cNvSpPr>
          <p:nvPr>
            <p:ph type="ftr" sz="quarter" idx="11"/>
          </p:nvPr>
        </p:nvSpPr>
        <p:spPr>
          <a:xfrm>
            <a:off x="6057375" y="5929529"/>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4022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1467046" y="3080824"/>
            <a:ext cx="3213438"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7" name="Footer Placeholder 3"/>
          <p:cNvSpPr>
            <a:spLocks noGrp="1"/>
          </p:cNvSpPr>
          <p:nvPr>
            <p:ph type="ftr" sz="quarter" idx="11"/>
          </p:nvPr>
        </p:nvSpPr>
        <p:spPr>
          <a:xfrm>
            <a:off x="6057375" y="1708271"/>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8" name="Picture Placeholder 14"/>
          <p:cNvSpPr>
            <a:spLocks noGrp="1"/>
          </p:cNvSpPr>
          <p:nvPr>
            <p:ph type="pic" sz="quarter" idx="15"/>
          </p:nvPr>
        </p:nvSpPr>
        <p:spPr>
          <a:xfrm>
            <a:off x="5495378" y="3080824"/>
            <a:ext cx="3213438"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4"/>
          <p:cNvSpPr>
            <a:spLocks noGrp="1"/>
          </p:cNvSpPr>
          <p:nvPr>
            <p:ph type="pic" sz="quarter" idx="16"/>
          </p:nvPr>
        </p:nvSpPr>
        <p:spPr>
          <a:xfrm>
            <a:off x="9523708" y="3080824"/>
            <a:ext cx="3213438"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0" name="Picture Placeholder 14"/>
          <p:cNvSpPr>
            <a:spLocks noGrp="1"/>
          </p:cNvSpPr>
          <p:nvPr>
            <p:ph type="pic" sz="quarter" idx="17"/>
          </p:nvPr>
        </p:nvSpPr>
        <p:spPr>
          <a:xfrm>
            <a:off x="13552039" y="3080824"/>
            <a:ext cx="3213438"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Oval 9"/>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1"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32421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1083378" y="2867029"/>
            <a:ext cx="3557277"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9" name="Picture Placeholder 17"/>
          <p:cNvSpPr>
            <a:spLocks noGrp="1"/>
          </p:cNvSpPr>
          <p:nvPr>
            <p:ph type="pic" sz="quarter" idx="14"/>
          </p:nvPr>
        </p:nvSpPr>
        <p:spPr>
          <a:xfrm>
            <a:off x="5257345" y="2867029"/>
            <a:ext cx="3557280"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0" name="Picture Placeholder 17"/>
          <p:cNvSpPr>
            <a:spLocks noGrp="1"/>
          </p:cNvSpPr>
          <p:nvPr>
            <p:ph type="pic" sz="quarter" idx="15"/>
          </p:nvPr>
        </p:nvSpPr>
        <p:spPr>
          <a:xfrm>
            <a:off x="9431315" y="2867029"/>
            <a:ext cx="3557280"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1" name="Picture Placeholder 17"/>
          <p:cNvSpPr>
            <a:spLocks noGrp="1"/>
          </p:cNvSpPr>
          <p:nvPr>
            <p:ph type="pic" sz="quarter" idx="16"/>
          </p:nvPr>
        </p:nvSpPr>
        <p:spPr>
          <a:xfrm>
            <a:off x="13605282" y="2867029"/>
            <a:ext cx="3557278" cy="3557588"/>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8"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29"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0" name="Oval 9"/>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1"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90852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989150" y="2866108"/>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7" name="Picture Placeholder 17"/>
          <p:cNvSpPr>
            <a:spLocks noGrp="1"/>
          </p:cNvSpPr>
          <p:nvPr>
            <p:ph type="pic" sz="quarter" idx="15"/>
          </p:nvPr>
        </p:nvSpPr>
        <p:spPr>
          <a:xfrm>
            <a:off x="7186711" y="2866106"/>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8" name="Picture Placeholder 17"/>
          <p:cNvSpPr>
            <a:spLocks noGrp="1"/>
          </p:cNvSpPr>
          <p:nvPr>
            <p:ph type="pic" sz="quarter" idx="16"/>
          </p:nvPr>
        </p:nvSpPr>
        <p:spPr>
          <a:xfrm>
            <a:off x="12384271" y="2866105"/>
            <a:ext cx="3912996" cy="3913337"/>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1"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2"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3" name="Oval 12"/>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4"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86196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484717" y="2832971"/>
            <a:ext cx="3233881" cy="3557579"/>
          </a:xfr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9"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0"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1" name="Oval 10"/>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2"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58075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6" name="Oval 5"/>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5"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88333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43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number">
    <p:spTree>
      <p:nvGrpSpPr>
        <p:cNvPr id="1" name=""/>
        <p:cNvGrpSpPr/>
        <p:nvPr/>
      </p:nvGrpSpPr>
      <p:grpSpPr>
        <a:xfrm>
          <a:off x="0" y="0"/>
          <a:ext cx="0" cy="0"/>
          <a:chOff x="0" y="0"/>
          <a:chExt cx="0" cy="0"/>
        </a:xfrm>
      </p:grpSpPr>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3" name="Picture Placeholder 2"/>
          <p:cNvSpPr>
            <a:spLocks noGrp="1"/>
          </p:cNvSpPr>
          <p:nvPr>
            <p:ph type="pic" sz="quarter" idx="13"/>
          </p:nvPr>
        </p:nvSpPr>
        <p:spPr>
          <a:xfrm>
            <a:off x="11939956" y="0"/>
            <a:ext cx="6346459" cy="10287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68966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033887" y="2709277"/>
            <a:ext cx="8109319" cy="503498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5"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16"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7" name="Oval 6"/>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8"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369953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9143208" y="4"/>
            <a:ext cx="9143207" cy="10286999"/>
          </a:xfrm>
          <a:solidFill>
            <a:schemeClr val="bg1">
              <a:lumMod val="95000"/>
            </a:schemeClr>
          </a:solidFill>
        </p:spPr>
        <p:txBody>
          <a:bodyPr/>
          <a:lstStyle>
            <a:lvl1pPr marL="0" indent="0">
              <a:buNone/>
              <a:defRPr sz="4800"/>
            </a:lvl1pPr>
            <a:lvl2pPr marL="685766" indent="0">
              <a:buNone/>
              <a:defRPr sz="4200"/>
            </a:lvl2pPr>
            <a:lvl3pPr marL="1371531" indent="0">
              <a:buNone/>
              <a:defRPr sz="3600"/>
            </a:lvl3pPr>
            <a:lvl4pPr marL="2057297" indent="0">
              <a:buNone/>
              <a:defRPr sz="3000"/>
            </a:lvl4pPr>
            <a:lvl5pPr marL="2743064" indent="0">
              <a:buNone/>
              <a:defRPr sz="3000"/>
            </a:lvl5pPr>
            <a:lvl6pPr marL="3428829" indent="0">
              <a:buNone/>
              <a:defRPr sz="3000"/>
            </a:lvl6pPr>
            <a:lvl7pPr marL="4114595" indent="0">
              <a:buNone/>
              <a:defRPr sz="3000"/>
            </a:lvl7pPr>
            <a:lvl8pPr marL="4800360" indent="0">
              <a:buNone/>
              <a:defRPr sz="3000"/>
            </a:lvl8pPr>
            <a:lvl9pPr marL="5486126" indent="0">
              <a:buNone/>
              <a:defRPr sz="3000"/>
            </a:lvl9pPr>
          </a:lstStyle>
          <a:p>
            <a:endParaRPr lang="en-US"/>
          </a:p>
        </p:txBody>
      </p:sp>
      <p:sp>
        <p:nvSpPr>
          <p:cNvPr id="8" name="Title 1"/>
          <p:cNvSpPr>
            <a:spLocks noGrp="1"/>
          </p:cNvSpPr>
          <p:nvPr>
            <p:ph type="title" hasCustomPrompt="1"/>
          </p:nvPr>
        </p:nvSpPr>
        <p:spPr>
          <a:xfrm>
            <a:off x="856296" y="653198"/>
            <a:ext cx="15772031" cy="1372553"/>
          </a:xfrm>
        </p:spPr>
        <p:txBody>
          <a:bodyPr/>
          <a:lstStyle>
            <a:lvl1pPr algn="l">
              <a:defRPr>
                <a:solidFill>
                  <a:schemeClr val="bg1">
                    <a:lumMod val="50000"/>
                  </a:schemeClr>
                </a:solidFill>
              </a:defRPr>
            </a:lvl1pPr>
          </a:lstStyle>
          <a:p>
            <a:r>
              <a:rPr lang="en-US"/>
              <a:t>Click to edit </a:t>
            </a:r>
            <a:br>
              <a:rPr lang="en-US"/>
            </a:br>
            <a:endParaRPr lang="en-US"/>
          </a:p>
        </p:txBody>
      </p:sp>
      <p:sp>
        <p:nvSpPr>
          <p:cNvPr id="9" name="Footer Placeholder 3"/>
          <p:cNvSpPr>
            <a:spLocks noGrp="1"/>
          </p:cNvSpPr>
          <p:nvPr>
            <p:ph type="ftr" sz="quarter" idx="11"/>
          </p:nvPr>
        </p:nvSpPr>
        <p:spPr>
          <a:xfrm>
            <a:off x="877395" y="1750471"/>
            <a:ext cx="6171664" cy="547688"/>
          </a:xfrm>
        </p:spPr>
        <p:txBody>
          <a:bodyPr/>
          <a:lstStyle>
            <a:lvl1pPr algn="l">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348695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8D1383-63DB-4929-B2A8-E75C4767E254}" type="datetime1">
              <a:rPr lang="en-US" smtClean="0">
                <a:solidFill>
                  <a:prstClr val="black">
                    <a:tint val="75000"/>
                  </a:prstClr>
                </a:solidFill>
              </a:rPr>
              <a:pPr/>
              <a:t>11/5/2018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C2BE4D-41C5-4BA7-AAA9-F5DFA07902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04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6214" y="547688"/>
            <a:ext cx="3943008"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192" y="547688"/>
            <a:ext cx="11600443"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872A29-6B07-4EA2-B150-A8E1950DC781}" type="datetime1">
              <a:rPr lang="en-US" smtClean="0">
                <a:solidFill>
                  <a:prstClr val="black">
                    <a:tint val="75000"/>
                  </a:prstClr>
                </a:solidFill>
              </a:rPr>
              <a:pPr/>
              <a:t>11/5/2018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C2BE4D-41C5-4BA7-AAA9-F5DFA07902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549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40" name="Picture Placeholder 39"/>
          <p:cNvSpPr>
            <a:spLocks noGrp="1"/>
          </p:cNvSpPr>
          <p:nvPr>
            <p:ph type="pic" sz="quarter" idx="10"/>
          </p:nvPr>
        </p:nvSpPr>
        <p:spPr>
          <a:xfrm>
            <a:off x="2" y="6706927"/>
            <a:ext cx="18286413" cy="3580076"/>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41"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42"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363086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1580695" y="2603801"/>
            <a:ext cx="7403142" cy="4433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5"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6"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7" name="Oval 6"/>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8"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2" name="Picture Placeholder 9"/>
          <p:cNvSpPr>
            <a:spLocks noGrp="1"/>
          </p:cNvSpPr>
          <p:nvPr>
            <p:ph type="pic" sz="quarter" idx="14"/>
          </p:nvPr>
        </p:nvSpPr>
        <p:spPr>
          <a:xfrm>
            <a:off x="9284387" y="2603801"/>
            <a:ext cx="7403142" cy="4433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24718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5" name="Picture Placeholder 14"/>
          <p:cNvSpPr>
            <a:spLocks noGrp="1"/>
          </p:cNvSpPr>
          <p:nvPr>
            <p:ph type="pic" sz="quarter" idx="13"/>
          </p:nvPr>
        </p:nvSpPr>
        <p:spPr>
          <a:xfrm>
            <a:off x="1267744" y="2257865"/>
            <a:ext cx="4367641" cy="740664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7" name="Picture Placeholder 16"/>
          <p:cNvSpPr>
            <a:spLocks noGrp="1"/>
          </p:cNvSpPr>
          <p:nvPr>
            <p:ph type="pic" sz="quarter" idx="14"/>
          </p:nvPr>
        </p:nvSpPr>
        <p:spPr>
          <a:xfrm>
            <a:off x="5878919" y="4508831"/>
            <a:ext cx="3239719" cy="3240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8"/>
          <p:cNvSpPr>
            <a:spLocks noGrp="1"/>
          </p:cNvSpPr>
          <p:nvPr>
            <p:ph type="pic" sz="quarter" idx="15"/>
          </p:nvPr>
        </p:nvSpPr>
        <p:spPr>
          <a:xfrm>
            <a:off x="9722626" y="4508834"/>
            <a:ext cx="3239719" cy="323999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1" name="Picture Placeholder 18"/>
          <p:cNvSpPr>
            <a:spLocks noGrp="1"/>
          </p:cNvSpPr>
          <p:nvPr>
            <p:ph type="pic" sz="quarter" idx="16"/>
          </p:nvPr>
        </p:nvSpPr>
        <p:spPr>
          <a:xfrm>
            <a:off x="13566334" y="4508831"/>
            <a:ext cx="3239719" cy="3240000"/>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78383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0"/>
          <p:cNvSpPr>
            <a:spLocks noGrp="1"/>
          </p:cNvSpPr>
          <p:nvPr>
            <p:ph type="pic" sz="quarter" idx="13"/>
          </p:nvPr>
        </p:nvSpPr>
        <p:spPr>
          <a:xfrm>
            <a:off x="7186711" y="2884277"/>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10"/>
          <p:cNvSpPr>
            <a:spLocks noGrp="1"/>
          </p:cNvSpPr>
          <p:nvPr>
            <p:ph type="pic" sz="quarter" idx="14"/>
          </p:nvPr>
        </p:nvSpPr>
        <p:spPr>
          <a:xfrm>
            <a:off x="2426865" y="2884277"/>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10"/>
          <p:cNvSpPr>
            <a:spLocks noGrp="1"/>
          </p:cNvSpPr>
          <p:nvPr>
            <p:ph type="pic" sz="quarter" idx="15"/>
          </p:nvPr>
        </p:nvSpPr>
        <p:spPr>
          <a:xfrm>
            <a:off x="11946557" y="2884277"/>
            <a:ext cx="3912996" cy="3913337"/>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324175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15"/>
          </p:nvPr>
        </p:nvSpPr>
        <p:spPr>
          <a:xfrm>
            <a:off x="1324884"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16"/>
          </p:nvPr>
        </p:nvSpPr>
        <p:spPr>
          <a:xfrm>
            <a:off x="5375869"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17"/>
          </p:nvPr>
        </p:nvSpPr>
        <p:spPr>
          <a:xfrm>
            <a:off x="13477836"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18"/>
          </p:nvPr>
        </p:nvSpPr>
        <p:spPr>
          <a:xfrm>
            <a:off x="9426851"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4" name="Picture Placeholder 4"/>
          <p:cNvSpPr>
            <a:spLocks noGrp="1"/>
          </p:cNvSpPr>
          <p:nvPr>
            <p:ph type="pic" sz="quarter" idx="19"/>
          </p:nvPr>
        </p:nvSpPr>
        <p:spPr>
          <a:xfrm>
            <a:off x="1324884"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5" name="Picture Placeholder 4"/>
          <p:cNvSpPr>
            <a:spLocks noGrp="1"/>
          </p:cNvSpPr>
          <p:nvPr>
            <p:ph type="pic" sz="quarter" idx="20"/>
          </p:nvPr>
        </p:nvSpPr>
        <p:spPr>
          <a:xfrm>
            <a:off x="5375869"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6" name="Picture Placeholder 4"/>
          <p:cNvSpPr>
            <a:spLocks noGrp="1"/>
          </p:cNvSpPr>
          <p:nvPr>
            <p:ph type="pic" sz="quarter" idx="21"/>
          </p:nvPr>
        </p:nvSpPr>
        <p:spPr>
          <a:xfrm>
            <a:off x="13477836"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7" name="Picture Placeholder 4"/>
          <p:cNvSpPr>
            <a:spLocks noGrp="1"/>
          </p:cNvSpPr>
          <p:nvPr>
            <p:ph type="pic" sz="quarter" idx="22"/>
          </p:nvPr>
        </p:nvSpPr>
        <p:spPr>
          <a:xfrm>
            <a:off x="9426851"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3851252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21"/>
          </p:nvPr>
        </p:nvSpPr>
        <p:spPr>
          <a:xfrm>
            <a:off x="1282825"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22"/>
          </p:nvPr>
        </p:nvSpPr>
        <p:spPr>
          <a:xfrm>
            <a:off x="5271952"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23"/>
          </p:nvPr>
        </p:nvSpPr>
        <p:spPr>
          <a:xfrm>
            <a:off x="9261079"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24"/>
          </p:nvPr>
        </p:nvSpPr>
        <p:spPr>
          <a:xfrm>
            <a:off x="13250206"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304471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Picture Placeholder 2"/>
          <p:cNvSpPr>
            <a:spLocks noGrp="1"/>
          </p:cNvSpPr>
          <p:nvPr>
            <p:ph type="pic" sz="quarter" idx="20"/>
          </p:nvPr>
        </p:nvSpPr>
        <p:spPr>
          <a:xfrm>
            <a:off x="0"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2"/>
          <p:cNvSpPr>
            <a:spLocks noGrp="1"/>
          </p:cNvSpPr>
          <p:nvPr>
            <p:ph type="pic" sz="quarter" idx="21"/>
          </p:nvPr>
        </p:nvSpPr>
        <p:spPr>
          <a:xfrm>
            <a:off x="7323709"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2"/>
          <p:cNvSpPr>
            <a:spLocks noGrp="1"/>
          </p:cNvSpPr>
          <p:nvPr>
            <p:ph type="pic" sz="quarter" idx="22"/>
          </p:nvPr>
        </p:nvSpPr>
        <p:spPr>
          <a:xfrm>
            <a:off x="14647417"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7426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4"/>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586897"/>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586897"/>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70130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phone Mockup">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6759085" y="3611198"/>
            <a:ext cx="2750878" cy="4877228"/>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64904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mac Mockup">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6804362" y="3563840"/>
            <a:ext cx="4615453" cy="3025764"/>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06844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7"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6" name="Picture Placeholder 13"/>
          <p:cNvSpPr>
            <a:spLocks noGrp="1"/>
          </p:cNvSpPr>
          <p:nvPr>
            <p:ph type="pic" sz="quarter" idx="13"/>
          </p:nvPr>
        </p:nvSpPr>
        <p:spPr>
          <a:xfrm>
            <a:off x="9271225" y="3713382"/>
            <a:ext cx="6399684" cy="4092744"/>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56663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phone &amp; Ipad">
    <p:spTree>
      <p:nvGrpSpPr>
        <p:cNvPr id="1" name=""/>
        <p:cNvGrpSpPr/>
        <p:nvPr/>
      </p:nvGrpSpPr>
      <p:grpSpPr>
        <a:xfrm>
          <a:off x="0" y="0"/>
          <a:ext cx="0" cy="0"/>
          <a:chOff x="0" y="0"/>
          <a:chExt cx="0" cy="0"/>
        </a:xfrm>
      </p:grpSpPr>
      <p:sp>
        <p:nvSpPr>
          <p:cNvPr id="15" name="Picture Placeholder 13"/>
          <p:cNvSpPr>
            <a:spLocks noGrp="1"/>
          </p:cNvSpPr>
          <p:nvPr>
            <p:ph type="pic" sz="quarter" idx="17"/>
          </p:nvPr>
        </p:nvSpPr>
        <p:spPr>
          <a:xfrm>
            <a:off x="5846947" y="5247044"/>
            <a:ext cx="1585774" cy="2818209"/>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13"/>
          <p:cNvSpPr>
            <a:spLocks noGrp="1"/>
          </p:cNvSpPr>
          <p:nvPr>
            <p:ph type="pic" sz="quarter" idx="13"/>
          </p:nvPr>
        </p:nvSpPr>
        <p:spPr>
          <a:xfrm>
            <a:off x="2119130" y="3888377"/>
            <a:ext cx="3192946" cy="4253892"/>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409461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1257193" y="442183"/>
            <a:ext cx="15772031" cy="1372553"/>
          </a:xfr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5"/>
            <a:ext cx="6171664" cy="547688"/>
          </a:xfr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3" y="9345890"/>
            <a:ext cx="774166"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6" y="9459161"/>
            <a:ext cx="1520937" cy="547688"/>
          </a:xfr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3"/>
          <p:cNvSpPr>
            <a:spLocks noGrp="1"/>
          </p:cNvSpPr>
          <p:nvPr>
            <p:ph type="pic" sz="quarter" idx="13"/>
          </p:nvPr>
        </p:nvSpPr>
        <p:spPr>
          <a:xfrm>
            <a:off x="1976547" y="3287810"/>
            <a:ext cx="2803469" cy="4921622"/>
          </a:xfr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002786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 y="0"/>
            <a:ext cx="18286413" cy="10287000"/>
          </a:xfrm>
        </p:spPr>
        <p:txBody>
          <a:bodyPr>
            <a:normAutofit/>
          </a:bodyPr>
          <a:lstStyle>
            <a:lvl1pPr>
              <a:defRPr sz="3000">
                <a:solidFill>
                  <a:schemeClr val="bg1">
                    <a:lumMod val="50000"/>
                  </a:schemeClr>
                </a:solidFill>
              </a:defRPr>
            </a:lvl1pPr>
          </a:lstStyle>
          <a:p>
            <a:endParaRPr lang="en-US"/>
          </a:p>
        </p:txBody>
      </p:sp>
      <p:sp>
        <p:nvSpPr>
          <p:cNvPr id="12" name="Picture Placeholder 11"/>
          <p:cNvSpPr>
            <a:spLocks noGrp="1"/>
          </p:cNvSpPr>
          <p:nvPr>
            <p:ph type="pic" sz="quarter" idx="11"/>
          </p:nvPr>
        </p:nvSpPr>
        <p:spPr>
          <a:xfrm>
            <a:off x="1557814" y="2062672"/>
            <a:ext cx="4867740" cy="6463905"/>
          </a:xfrm>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67966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 y="0"/>
            <a:ext cx="18286413" cy="10287000"/>
          </a:xfrm>
        </p:spPr>
        <p:txBody>
          <a:bodyPr/>
          <a:lstStyle/>
          <a:p>
            <a:endParaRPr lang="en-US"/>
          </a:p>
        </p:txBody>
      </p:sp>
    </p:spTree>
    <p:extLst>
      <p:ext uri="{BB962C8B-B14F-4D97-AF65-F5344CB8AC3E}">
        <p14:creationId xmlns:p14="http://schemas.microsoft.com/office/powerpoint/2010/main" val="10261935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92FA14CF-3133-413D-8B14-17DD03CC2383}" type="datetimeFigureOut">
              <a:rPr lang="en-US"/>
              <a:pPr>
                <a:defRPr/>
              </a:pPr>
              <a:t>11/5/2018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FBE39D7-7E82-4C0F-B5CC-DD9AE1DFB683}" type="slidenum">
              <a:rPr lang="en-US"/>
              <a:pPr>
                <a:defRPr/>
              </a:pPr>
              <a:t>‹#›</a:t>
            </a:fld>
            <a:endParaRPr lang="en-US"/>
          </a:p>
        </p:txBody>
      </p:sp>
    </p:spTree>
    <p:extLst>
      <p:ext uri="{BB962C8B-B14F-4D97-AF65-F5344CB8AC3E}">
        <p14:creationId xmlns:p14="http://schemas.microsoft.com/office/powerpoint/2010/main" val="28327684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Custom slid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502406" y="547694"/>
            <a:ext cx="17232266" cy="1988345"/>
          </a:xfrm>
          <a:prstGeom prst="rect">
            <a:avLst/>
          </a:prstGeom>
        </p:spPr>
        <p:txBody>
          <a:bodyPr lIns="137160" tIns="68580" rIns="137160" bIns="68580"/>
          <a:lstStyle>
            <a:lvl1pPr algn="l">
              <a:defRPr sz="6000">
                <a:latin typeface="Tahoma" panose="020B0604030504040204" pitchFamily="34" charset="0"/>
                <a:cs typeface="Tahoma" panose="020B0604030504040204" pitchFamily="34" charset="0"/>
              </a:defRPr>
            </a:lvl1pPr>
          </a:lstStyle>
          <a:p>
            <a:r>
              <a:rPr lang="en-US" altLang="ko-KR"/>
              <a:t>Slide main title</a:t>
            </a:r>
            <a:endParaRPr lang="ko-KR" altLang="en-US"/>
          </a:p>
        </p:txBody>
      </p:sp>
    </p:spTree>
    <p:extLst>
      <p:ext uri="{BB962C8B-B14F-4D97-AF65-F5344CB8AC3E}">
        <p14:creationId xmlns:p14="http://schemas.microsoft.com/office/powerpoint/2010/main" val="344069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83" y="1414331"/>
            <a:ext cx="16475407"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Tree>
    <p:extLst>
      <p:ext uri="{BB962C8B-B14F-4D97-AF65-F5344CB8AC3E}">
        <p14:creationId xmlns:p14="http://schemas.microsoft.com/office/powerpoint/2010/main" val="25635389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Wide Tex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46" y="1414331"/>
            <a:ext cx="16475404" cy="457844"/>
          </a:xfrm>
          <a:prstGeom prst="rect">
            <a:avLst/>
          </a:prstGeom>
        </p:spPr>
        <p:txBody>
          <a:bodyPr/>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
        <p:nvSpPr>
          <p:cNvPr id="3" name="Content Placeholder 2"/>
          <p:cNvSpPr>
            <a:spLocks noGrp="1"/>
          </p:cNvSpPr>
          <p:nvPr>
            <p:ph sz="quarter" idx="12"/>
          </p:nvPr>
        </p:nvSpPr>
        <p:spPr>
          <a:xfrm>
            <a:off x="797880" y="3008810"/>
            <a:ext cx="16475407" cy="6191250"/>
          </a:xfrm>
          <a:prstGeom prst="rect">
            <a:avLst/>
          </a:prstGeom>
        </p:spPr>
        <p:txBody>
          <a:bodyPr numCol="1" spcCol="365760"/>
          <a:lstStyle>
            <a:lvl1pPr marL="0" indent="0" algn="just">
              <a:buNone/>
              <a:defRPr sz="2400">
                <a:solidFill>
                  <a:schemeClr val="tx1">
                    <a:lumMod val="75000"/>
                    <a:lumOff val="25000"/>
                  </a:schemeClr>
                </a:solidFill>
                <a:latin typeface="Lato" panose="020F0502020204030203" pitchFamily="34" charset="0"/>
              </a:defRPr>
            </a:lvl1pPr>
            <a:lvl2pPr marL="685800" indent="0" algn="just">
              <a:buNone/>
              <a:defRPr sz="2400">
                <a:solidFill>
                  <a:schemeClr val="tx1">
                    <a:lumMod val="75000"/>
                    <a:lumOff val="25000"/>
                  </a:schemeClr>
                </a:solidFill>
                <a:latin typeface="Lato" panose="020F0502020204030203" pitchFamily="34" charset="0"/>
              </a:defRPr>
            </a:lvl2pPr>
            <a:lvl3pPr marL="1371600" indent="0" algn="just">
              <a:buNone/>
              <a:defRPr sz="2400">
                <a:solidFill>
                  <a:schemeClr val="tx1">
                    <a:lumMod val="75000"/>
                    <a:lumOff val="25000"/>
                  </a:schemeClr>
                </a:solidFill>
                <a:latin typeface="Lato" panose="020F0502020204030203" pitchFamily="34" charset="0"/>
              </a:defRPr>
            </a:lvl3pPr>
            <a:lvl4pPr marL="2057400" indent="0" algn="just">
              <a:buNone/>
              <a:defRPr sz="2400">
                <a:solidFill>
                  <a:schemeClr val="tx1">
                    <a:lumMod val="75000"/>
                    <a:lumOff val="25000"/>
                  </a:schemeClr>
                </a:solidFill>
                <a:latin typeface="Lato" panose="020F0502020204030203" pitchFamily="34" charset="0"/>
              </a:defRPr>
            </a:lvl4pPr>
            <a:lvl5pPr marL="2743200" indent="0" algn="just">
              <a:buNone/>
              <a:defRPr sz="2400">
                <a:solidFill>
                  <a:schemeClr val="tx1">
                    <a:lumMod val="75000"/>
                    <a:lumOff val="25000"/>
                  </a:schemeClr>
                </a:solidFill>
                <a:latin typeface="Lato" panose="020F0502020204030203" pitchFamily="34" charset="0"/>
              </a:defRPr>
            </a:lvl5pPr>
          </a:lstStyle>
          <a:p>
            <a:pPr lvl="0"/>
            <a:endParaRPr lang="en-US" dirty="0"/>
          </a:p>
        </p:txBody>
      </p:sp>
      <p:sp>
        <p:nvSpPr>
          <p:cNvPr id="6" name="Content Placeholder 2"/>
          <p:cNvSpPr>
            <a:spLocks noGrp="1"/>
          </p:cNvSpPr>
          <p:nvPr>
            <p:ph sz="quarter" idx="13"/>
          </p:nvPr>
        </p:nvSpPr>
        <p:spPr>
          <a:xfrm>
            <a:off x="797880" y="2103681"/>
            <a:ext cx="16475407" cy="858855"/>
          </a:xfrm>
          <a:prstGeom prst="rect">
            <a:avLst/>
          </a:prstGeom>
        </p:spPr>
        <p:txBody>
          <a:bodyPr/>
          <a:lstStyle>
            <a:lvl1pPr marL="0" indent="0">
              <a:buNone/>
              <a:defRPr sz="2400">
                <a:solidFill>
                  <a:schemeClr val="tx1">
                    <a:lumMod val="75000"/>
                    <a:lumOff val="25000"/>
                  </a:schemeClr>
                </a:solidFill>
                <a:latin typeface="Lato" panose="020F0502020204030203"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endParaRPr lang="en-US" dirty="0"/>
          </a:p>
        </p:txBody>
      </p:sp>
    </p:spTree>
    <p:extLst>
      <p:ext uri="{BB962C8B-B14F-4D97-AF65-F5344CB8AC3E}">
        <p14:creationId xmlns:p14="http://schemas.microsoft.com/office/powerpoint/2010/main" val="376678144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321" y="411957"/>
            <a:ext cx="16457772" cy="17145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321" y="2400310"/>
            <a:ext cx="16457772" cy="67889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14321" y="9534554"/>
            <a:ext cx="4266830" cy="547688"/>
          </a:xfrm>
          <a:prstGeom prst="rect">
            <a:avLst/>
          </a:prstGeom>
        </p:spPr>
        <p:txBody>
          <a:bodyPr/>
          <a:lstStyle/>
          <a:p>
            <a:fld id="{A50B9F67-AF7A-4638-B700-BD13D583D5C4}" type="datetime1">
              <a:rPr lang="en-US" smtClean="0"/>
              <a:t>11/5/2018</a:t>
            </a:fld>
            <a:endParaRPr lang="en-US"/>
          </a:p>
        </p:txBody>
      </p:sp>
      <p:sp>
        <p:nvSpPr>
          <p:cNvPr id="5" name="Footer Placeholder 4"/>
          <p:cNvSpPr>
            <a:spLocks noGrp="1"/>
          </p:cNvSpPr>
          <p:nvPr>
            <p:ph type="ftr" sz="quarter" idx="11"/>
          </p:nvPr>
        </p:nvSpPr>
        <p:spPr>
          <a:xfrm>
            <a:off x="6247865" y="9534554"/>
            <a:ext cx="5790697" cy="547688"/>
          </a:xfrm>
          <a:prstGeom prst="rect">
            <a:avLst/>
          </a:prstGeom>
        </p:spPr>
        <p:txBody>
          <a:bodyPr/>
          <a:lstStyle/>
          <a:p>
            <a:endParaRPr lang="en-US"/>
          </a:p>
        </p:txBody>
      </p:sp>
      <p:sp>
        <p:nvSpPr>
          <p:cNvPr id="6" name="Slide Number Placeholder 5"/>
          <p:cNvSpPr>
            <a:spLocks noGrp="1"/>
          </p:cNvSpPr>
          <p:nvPr>
            <p:ph type="sldNum" sz="quarter" idx="12"/>
          </p:nvPr>
        </p:nvSpPr>
        <p:spPr>
          <a:xfrm>
            <a:off x="13105263" y="9534554"/>
            <a:ext cx="4266830" cy="547688"/>
          </a:xfrm>
          <a:prstGeom prst="rect">
            <a:avLst/>
          </a:prstGeom>
        </p:spPr>
        <p:txBody>
          <a:bodyPr/>
          <a:lstStyle/>
          <a:p>
            <a:fld id="{B40FA8AC-08BD-4943-98F9-7FC852589846}" type="slidenum">
              <a:rPr lang="en-US" smtClean="0"/>
              <a:pPr/>
              <a:t>‹#›</a:t>
            </a:fld>
            <a:endParaRPr lang="en-US"/>
          </a:p>
        </p:txBody>
      </p:sp>
    </p:spTree>
    <p:extLst>
      <p:ext uri="{BB962C8B-B14F-4D97-AF65-F5344CB8AC3E}">
        <p14:creationId xmlns:p14="http://schemas.microsoft.com/office/powerpoint/2010/main" val="32141033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Full Image ">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2" y="0"/>
            <a:ext cx="18286413" cy="10287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271122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Wide Tex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60774" y="573945"/>
            <a:ext cx="16512474" cy="964407"/>
          </a:xfrm>
          <a:prstGeom prst="rect">
            <a:avLst/>
          </a:prstGeom>
        </p:spPr>
        <p:txBody>
          <a:bodyPr lIns="91435" tIns="45718" rIns="91435" bIns="45718"/>
          <a:lstStyle>
            <a:lvl1pPr marL="0" indent="0">
              <a:buNone/>
              <a:defRPr sz="6600">
                <a:solidFill>
                  <a:schemeClr val="tx1">
                    <a:lumMod val="85000"/>
                    <a:lumOff val="15000"/>
                  </a:schemeClr>
                </a:solidFill>
                <a:latin typeface="Lato Medium"/>
              </a:defRPr>
            </a:lvl1pPr>
          </a:lstStyle>
          <a:p>
            <a:pPr lvl="0"/>
            <a:endParaRPr lang="en-US" dirty="0"/>
          </a:p>
        </p:txBody>
      </p:sp>
      <p:sp>
        <p:nvSpPr>
          <p:cNvPr id="11" name="Text Placeholder 9"/>
          <p:cNvSpPr>
            <a:spLocks noGrp="1"/>
          </p:cNvSpPr>
          <p:nvPr>
            <p:ph type="body" sz="quarter" idx="11"/>
          </p:nvPr>
        </p:nvSpPr>
        <p:spPr>
          <a:xfrm>
            <a:off x="797844" y="1414294"/>
            <a:ext cx="16475404" cy="457844"/>
          </a:xfrm>
          <a:prstGeom prst="rect">
            <a:avLst/>
          </a:prstGeom>
        </p:spPr>
        <p:txBody>
          <a:bodyPr lIns="91435" tIns="45718" rIns="91435" bIns="45718"/>
          <a:lstStyle>
            <a:lvl1pPr marL="0" indent="0">
              <a:buNone/>
              <a:defRPr sz="2100">
                <a:solidFill>
                  <a:schemeClr val="bg1">
                    <a:lumMod val="50000"/>
                  </a:schemeClr>
                </a:solidFill>
                <a:latin typeface="Lato Light" panose="020F0302020204030203" pitchFamily="34" charset="0"/>
              </a:defRPr>
            </a:lvl1pPr>
          </a:lstStyle>
          <a:p>
            <a:pPr lvl="0"/>
            <a:endParaRPr lang="en-US" dirty="0"/>
          </a:p>
        </p:txBody>
      </p:sp>
      <p:sp>
        <p:nvSpPr>
          <p:cNvPr id="3" name="Content Placeholder 2"/>
          <p:cNvSpPr>
            <a:spLocks noGrp="1"/>
          </p:cNvSpPr>
          <p:nvPr>
            <p:ph sz="quarter" idx="12"/>
          </p:nvPr>
        </p:nvSpPr>
        <p:spPr>
          <a:xfrm>
            <a:off x="797879" y="3008810"/>
            <a:ext cx="16475407" cy="6191250"/>
          </a:xfrm>
          <a:prstGeom prst="rect">
            <a:avLst/>
          </a:prstGeom>
        </p:spPr>
        <p:txBody>
          <a:bodyPr lIns="91435" tIns="45718" rIns="91435" bIns="45718" numCol="1" spcCol="365742"/>
          <a:lstStyle>
            <a:lvl1pPr marL="0" indent="0" algn="just">
              <a:buNone/>
              <a:defRPr sz="2400">
                <a:solidFill>
                  <a:schemeClr val="tx1">
                    <a:lumMod val="75000"/>
                    <a:lumOff val="25000"/>
                  </a:schemeClr>
                </a:solidFill>
                <a:latin typeface="Lato" panose="020F0502020204030203" pitchFamily="34" charset="0"/>
              </a:defRPr>
            </a:lvl1pPr>
            <a:lvl2pPr marL="685766" indent="0" algn="just">
              <a:buNone/>
              <a:defRPr sz="2400">
                <a:solidFill>
                  <a:schemeClr val="tx1">
                    <a:lumMod val="75000"/>
                    <a:lumOff val="25000"/>
                  </a:schemeClr>
                </a:solidFill>
                <a:latin typeface="Lato" panose="020F0502020204030203" pitchFamily="34" charset="0"/>
              </a:defRPr>
            </a:lvl2pPr>
            <a:lvl3pPr marL="1371531" indent="0" algn="just">
              <a:buNone/>
              <a:defRPr sz="2400">
                <a:solidFill>
                  <a:schemeClr val="tx1">
                    <a:lumMod val="75000"/>
                    <a:lumOff val="25000"/>
                  </a:schemeClr>
                </a:solidFill>
                <a:latin typeface="Lato" panose="020F0502020204030203" pitchFamily="34" charset="0"/>
              </a:defRPr>
            </a:lvl3pPr>
            <a:lvl4pPr marL="2057297" indent="0" algn="just">
              <a:buNone/>
              <a:defRPr sz="2400">
                <a:solidFill>
                  <a:schemeClr val="tx1">
                    <a:lumMod val="75000"/>
                    <a:lumOff val="25000"/>
                  </a:schemeClr>
                </a:solidFill>
                <a:latin typeface="Lato" panose="020F0502020204030203" pitchFamily="34" charset="0"/>
              </a:defRPr>
            </a:lvl4pPr>
            <a:lvl5pPr marL="2743064" indent="0" algn="just">
              <a:buNone/>
              <a:defRPr sz="2400">
                <a:solidFill>
                  <a:schemeClr val="tx1">
                    <a:lumMod val="75000"/>
                    <a:lumOff val="25000"/>
                  </a:schemeClr>
                </a:solidFill>
                <a:latin typeface="Lato" panose="020F0502020204030203" pitchFamily="34" charset="0"/>
              </a:defRPr>
            </a:lvl5pPr>
          </a:lstStyle>
          <a:p>
            <a:pPr lvl="0"/>
            <a:endParaRPr lang="en-US" dirty="0"/>
          </a:p>
        </p:txBody>
      </p:sp>
      <p:sp>
        <p:nvSpPr>
          <p:cNvPr id="6" name="Content Placeholder 2"/>
          <p:cNvSpPr>
            <a:spLocks noGrp="1"/>
          </p:cNvSpPr>
          <p:nvPr>
            <p:ph sz="quarter" idx="13"/>
          </p:nvPr>
        </p:nvSpPr>
        <p:spPr>
          <a:xfrm>
            <a:off x="797879" y="2103681"/>
            <a:ext cx="16475407" cy="858855"/>
          </a:xfrm>
          <a:prstGeom prst="rect">
            <a:avLst/>
          </a:prstGeom>
        </p:spPr>
        <p:txBody>
          <a:bodyPr lIns="91435" tIns="45718" rIns="91435" bIns="45718"/>
          <a:lstStyle>
            <a:lvl1pPr marL="0" indent="0">
              <a:buNone/>
              <a:defRPr sz="2400">
                <a:solidFill>
                  <a:schemeClr val="tx1">
                    <a:lumMod val="75000"/>
                    <a:lumOff val="25000"/>
                  </a:schemeClr>
                </a:solidFill>
                <a:latin typeface="Lato" panose="020F0502020204030203" pitchFamily="34" charset="0"/>
              </a:defRPr>
            </a:lvl1pPr>
            <a:lvl2pPr marL="685766" indent="0">
              <a:buNone/>
              <a:defRPr/>
            </a:lvl2pPr>
            <a:lvl3pPr marL="1371531" indent="0">
              <a:buNone/>
              <a:defRPr/>
            </a:lvl3pPr>
            <a:lvl4pPr marL="2057297" indent="0">
              <a:buNone/>
              <a:defRPr/>
            </a:lvl4pPr>
            <a:lvl5pPr marL="2743064" indent="0">
              <a:buNone/>
              <a:defRPr/>
            </a:lvl5pPr>
          </a:lstStyle>
          <a:p>
            <a:pPr lvl="0"/>
            <a:endParaRPr lang="en-US" dirty="0"/>
          </a:p>
        </p:txBody>
      </p:sp>
    </p:spTree>
    <p:extLst>
      <p:ext uri="{BB962C8B-B14F-4D97-AF65-F5344CB8AC3E}">
        <p14:creationId xmlns:p14="http://schemas.microsoft.com/office/powerpoint/2010/main" val="84667664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526271" y="1452531"/>
            <a:ext cx="3233881" cy="3234162"/>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8111741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8286413" cy="10287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Oval 10"/>
          <p:cNvSpPr/>
          <p:nvPr userDrawn="1"/>
        </p:nvSpPr>
        <p:spPr>
          <a:xfrm>
            <a:off x="17138866" y="9345893"/>
            <a:ext cx="774164" cy="774233"/>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2"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bg1">
                    <a:lumMod val="50000"/>
                  </a:schemeClr>
                </a:solidFill>
              </a:defRPr>
            </a:lvl1pPr>
          </a:lstStyle>
          <a:p>
            <a:fld id="{3FC2BE4D-41C5-4BA7-AAA9-F5DFA07902B2}" type="slidenum">
              <a:rPr lang="en-US" smtClean="0">
                <a:solidFill>
                  <a:prstClr val="white">
                    <a:lumMod val="50000"/>
                  </a:prstClr>
                </a:solidFill>
              </a:rPr>
              <a:pPr/>
              <a:t>‹#›</a:t>
            </a:fld>
            <a:endParaRPr lang="en-US">
              <a:solidFill>
                <a:prstClr val="white">
                  <a:lumMod val="50000"/>
                </a:prstClr>
              </a:solidFill>
            </a:endParaRPr>
          </a:p>
        </p:txBody>
      </p:sp>
      <p:sp>
        <p:nvSpPr>
          <p:cNvPr id="14"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15"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8407254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eader Pictur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 y="0"/>
            <a:ext cx="18286411" cy="466344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3" name="Title 1"/>
          <p:cNvSpPr>
            <a:spLocks noGrp="1"/>
          </p:cNvSpPr>
          <p:nvPr>
            <p:ph type="title"/>
          </p:nvPr>
        </p:nvSpPr>
        <p:spPr>
          <a:xfrm>
            <a:off x="1257193" y="4663444"/>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4" name="Footer Placeholder 3"/>
          <p:cNvSpPr>
            <a:spLocks noGrp="1"/>
          </p:cNvSpPr>
          <p:nvPr>
            <p:ph type="ftr" sz="quarter" idx="11"/>
          </p:nvPr>
        </p:nvSpPr>
        <p:spPr>
          <a:xfrm>
            <a:off x="6057375" y="5929529"/>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3422984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1467047" y="3080827"/>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17" name="Footer Placeholder 3"/>
          <p:cNvSpPr>
            <a:spLocks noGrp="1"/>
          </p:cNvSpPr>
          <p:nvPr>
            <p:ph type="ftr" sz="quarter" idx="11"/>
          </p:nvPr>
        </p:nvSpPr>
        <p:spPr>
          <a:xfrm>
            <a:off x="6057375" y="1708274"/>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8" name="Picture Placeholder 14"/>
          <p:cNvSpPr>
            <a:spLocks noGrp="1"/>
          </p:cNvSpPr>
          <p:nvPr>
            <p:ph type="pic" sz="quarter" idx="15"/>
          </p:nvPr>
        </p:nvSpPr>
        <p:spPr>
          <a:xfrm>
            <a:off x="5495379" y="3080827"/>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4"/>
          <p:cNvSpPr>
            <a:spLocks noGrp="1"/>
          </p:cNvSpPr>
          <p:nvPr>
            <p:ph type="pic" sz="quarter" idx="16"/>
          </p:nvPr>
        </p:nvSpPr>
        <p:spPr>
          <a:xfrm>
            <a:off x="9523709" y="3080827"/>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0" name="Picture Placeholder 14"/>
          <p:cNvSpPr>
            <a:spLocks noGrp="1"/>
          </p:cNvSpPr>
          <p:nvPr>
            <p:ph type="pic" sz="quarter" idx="17"/>
          </p:nvPr>
        </p:nvSpPr>
        <p:spPr>
          <a:xfrm>
            <a:off x="13552040" y="3080827"/>
            <a:ext cx="3213436" cy="3199730"/>
          </a:xfrm>
          <a:prstGeom prst="ellipse">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Oval 9"/>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1"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0803823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1083379" y="2867032"/>
            <a:ext cx="3557277" cy="3557588"/>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9" name="Picture Placeholder 17"/>
          <p:cNvSpPr>
            <a:spLocks noGrp="1"/>
          </p:cNvSpPr>
          <p:nvPr>
            <p:ph type="pic" sz="quarter" idx="14"/>
          </p:nvPr>
        </p:nvSpPr>
        <p:spPr>
          <a:xfrm>
            <a:off x="5257346" y="2867032"/>
            <a:ext cx="3557280" cy="3557588"/>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0" name="Picture Placeholder 17"/>
          <p:cNvSpPr>
            <a:spLocks noGrp="1"/>
          </p:cNvSpPr>
          <p:nvPr>
            <p:ph type="pic" sz="quarter" idx="15"/>
          </p:nvPr>
        </p:nvSpPr>
        <p:spPr>
          <a:xfrm>
            <a:off x="9431316" y="2867032"/>
            <a:ext cx="3557280" cy="3557588"/>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1" name="Picture Placeholder 17"/>
          <p:cNvSpPr>
            <a:spLocks noGrp="1"/>
          </p:cNvSpPr>
          <p:nvPr>
            <p:ph type="pic" sz="quarter" idx="16"/>
          </p:nvPr>
        </p:nvSpPr>
        <p:spPr>
          <a:xfrm>
            <a:off x="13605282" y="2867032"/>
            <a:ext cx="3557280" cy="3557588"/>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28"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29"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0" name="Oval 9"/>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1"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4480557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989150" y="2866111"/>
            <a:ext cx="3912996" cy="3913337"/>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7" name="Picture Placeholder 17"/>
          <p:cNvSpPr>
            <a:spLocks noGrp="1"/>
          </p:cNvSpPr>
          <p:nvPr>
            <p:ph type="pic" sz="quarter" idx="15"/>
          </p:nvPr>
        </p:nvSpPr>
        <p:spPr>
          <a:xfrm>
            <a:off x="7186711" y="2866109"/>
            <a:ext cx="3912996" cy="3913337"/>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8" name="Picture Placeholder 17"/>
          <p:cNvSpPr>
            <a:spLocks noGrp="1"/>
          </p:cNvSpPr>
          <p:nvPr>
            <p:ph type="pic" sz="quarter" idx="16"/>
          </p:nvPr>
        </p:nvSpPr>
        <p:spPr>
          <a:xfrm>
            <a:off x="12384273" y="2866108"/>
            <a:ext cx="3912996" cy="3913337"/>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11"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12"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3" name="Oval 12"/>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4"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33091042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1484719" y="2832974"/>
            <a:ext cx="3233881" cy="3557579"/>
          </a:xfrm>
          <a:prstGeom prst="rect">
            <a:avLst/>
          </a:prstGeom>
          <a:solidFill>
            <a:schemeClr val="bg1">
              <a:lumMod val="95000"/>
            </a:schemeClr>
          </a:solidFill>
        </p:spPr>
        <p:txBody>
          <a:bodyPr>
            <a:normAutofit/>
          </a:bodyPr>
          <a:lstStyle>
            <a:lvl1pPr>
              <a:defRPr sz="2700">
                <a:solidFill>
                  <a:schemeClr val="bg1">
                    <a:lumMod val="50000"/>
                  </a:schemeClr>
                </a:solidFill>
              </a:defRPr>
            </a:lvl1pPr>
          </a:lstStyle>
          <a:p>
            <a:endParaRPr lang="en-US"/>
          </a:p>
        </p:txBody>
      </p:sp>
      <p:sp>
        <p:nvSpPr>
          <p:cNvPr id="9"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10"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11" name="Oval 10"/>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2"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321830499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number">
    <p:spTree>
      <p:nvGrpSpPr>
        <p:cNvPr id="1" name=""/>
        <p:cNvGrpSpPr/>
        <p:nvPr/>
      </p:nvGrpSpPr>
      <p:grpSpPr>
        <a:xfrm>
          <a:off x="0" y="0"/>
          <a:ext cx="0" cy="0"/>
          <a:chOff x="0" y="0"/>
          <a:chExt cx="0" cy="0"/>
        </a:xfrm>
      </p:grpSpPr>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3" name="Picture Placeholder 2"/>
          <p:cNvSpPr>
            <a:spLocks noGrp="1"/>
          </p:cNvSpPr>
          <p:nvPr>
            <p:ph type="pic" sz="quarter" idx="13"/>
          </p:nvPr>
        </p:nvSpPr>
        <p:spPr>
          <a:xfrm>
            <a:off x="11939958" y="0"/>
            <a:ext cx="6346459" cy="10287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5836699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033887" y="2709280"/>
            <a:ext cx="8109319" cy="5034989"/>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5"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16"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7" name="Oval 6"/>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8"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27607065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9143210" y="7"/>
            <a:ext cx="9143207" cy="10286999"/>
          </a:xfrm>
          <a:prstGeom prst="rect">
            <a:avLst/>
          </a:prstGeom>
          <a:solidFill>
            <a:schemeClr val="bg1">
              <a:lumMod val="95000"/>
            </a:schemeClr>
          </a:solidFill>
        </p:spPr>
        <p:txBody>
          <a:bodyPr/>
          <a:lstStyle>
            <a:lvl1pPr marL="0" indent="0">
              <a:buNone/>
              <a:defRPr sz="4800"/>
            </a:lvl1pPr>
            <a:lvl2pPr marL="685766" indent="0">
              <a:buNone/>
              <a:defRPr sz="4200"/>
            </a:lvl2pPr>
            <a:lvl3pPr marL="1371531" indent="0">
              <a:buNone/>
              <a:defRPr sz="3600"/>
            </a:lvl3pPr>
            <a:lvl4pPr marL="2057297" indent="0">
              <a:buNone/>
              <a:defRPr sz="3000"/>
            </a:lvl4pPr>
            <a:lvl5pPr marL="2743064" indent="0">
              <a:buNone/>
              <a:defRPr sz="3000"/>
            </a:lvl5pPr>
            <a:lvl6pPr marL="3428829" indent="0">
              <a:buNone/>
              <a:defRPr sz="3000"/>
            </a:lvl6pPr>
            <a:lvl7pPr marL="4114595" indent="0">
              <a:buNone/>
              <a:defRPr sz="3000"/>
            </a:lvl7pPr>
            <a:lvl8pPr marL="4800360" indent="0">
              <a:buNone/>
              <a:defRPr sz="3000"/>
            </a:lvl8pPr>
            <a:lvl9pPr marL="5486126" indent="0">
              <a:buNone/>
              <a:defRPr sz="3000"/>
            </a:lvl9pPr>
          </a:lstStyle>
          <a:p>
            <a:endParaRPr lang="en-US"/>
          </a:p>
        </p:txBody>
      </p:sp>
      <p:sp>
        <p:nvSpPr>
          <p:cNvPr id="8" name="Title 1"/>
          <p:cNvSpPr>
            <a:spLocks noGrp="1"/>
          </p:cNvSpPr>
          <p:nvPr>
            <p:ph type="title" hasCustomPrompt="1"/>
          </p:nvPr>
        </p:nvSpPr>
        <p:spPr>
          <a:xfrm>
            <a:off x="856296" y="653198"/>
            <a:ext cx="15772031" cy="1372553"/>
          </a:xfrm>
          <a:prstGeom prst="rect">
            <a:avLst/>
          </a:prstGeom>
        </p:spPr>
        <p:txBody>
          <a:bodyPr/>
          <a:lstStyle>
            <a:lvl1pPr algn="l">
              <a:defRPr>
                <a:solidFill>
                  <a:schemeClr val="bg1">
                    <a:lumMod val="50000"/>
                  </a:schemeClr>
                </a:solidFill>
              </a:defRPr>
            </a:lvl1pPr>
          </a:lstStyle>
          <a:p>
            <a:r>
              <a:rPr lang="en-US"/>
              <a:t>Click to edit </a:t>
            </a:r>
            <a:br>
              <a:rPr lang="en-US"/>
            </a:br>
            <a:endParaRPr lang="en-US"/>
          </a:p>
        </p:txBody>
      </p:sp>
      <p:sp>
        <p:nvSpPr>
          <p:cNvPr id="9" name="Footer Placeholder 3"/>
          <p:cNvSpPr>
            <a:spLocks noGrp="1"/>
          </p:cNvSpPr>
          <p:nvPr>
            <p:ph type="ftr" sz="quarter" idx="11"/>
          </p:nvPr>
        </p:nvSpPr>
        <p:spPr>
          <a:xfrm>
            <a:off x="877395" y="1750474"/>
            <a:ext cx="6171664" cy="547688"/>
          </a:xfrm>
          <a:prstGeom prst="rect">
            <a:avLst/>
          </a:prstGeom>
        </p:spPr>
        <p:txBody>
          <a:bodyPr/>
          <a:lstStyle>
            <a:lvl1pPr algn="l">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11637105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40" name="Picture Placeholder 39"/>
          <p:cNvSpPr>
            <a:spLocks noGrp="1"/>
          </p:cNvSpPr>
          <p:nvPr>
            <p:ph type="pic" sz="quarter" idx="10"/>
          </p:nvPr>
        </p:nvSpPr>
        <p:spPr>
          <a:xfrm>
            <a:off x="2" y="6706930"/>
            <a:ext cx="18286413" cy="3580076"/>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41"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42"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Tree>
    <p:extLst>
      <p:ext uri="{BB962C8B-B14F-4D97-AF65-F5344CB8AC3E}">
        <p14:creationId xmlns:p14="http://schemas.microsoft.com/office/powerpoint/2010/main" val="7700633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1580695" y="2603804"/>
            <a:ext cx="7403142" cy="4433228"/>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5"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6"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7" name="Oval 6"/>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8"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2" name="Picture Placeholder 9"/>
          <p:cNvSpPr>
            <a:spLocks noGrp="1"/>
          </p:cNvSpPr>
          <p:nvPr>
            <p:ph type="pic" sz="quarter" idx="14"/>
          </p:nvPr>
        </p:nvSpPr>
        <p:spPr>
          <a:xfrm>
            <a:off x="9284387" y="2603804"/>
            <a:ext cx="7403142" cy="4433228"/>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65049338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5" name="Picture Placeholder 14"/>
          <p:cNvSpPr>
            <a:spLocks noGrp="1"/>
          </p:cNvSpPr>
          <p:nvPr>
            <p:ph type="pic" sz="quarter" idx="13"/>
          </p:nvPr>
        </p:nvSpPr>
        <p:spPr>
          <a:xfrm>
            <a:off x="1267744" y="2257865"/>
            <a:ext cx="4367641" cy="740664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7" name="Picture Placeholder 16"/>
          <p:cNvSpPr>
            <a:spLocks noGrp="1"/>
          </p:cNvSpPr>
          <p:nvPr>
            <p:ph type="pic" sz="quarter" idx="14"/>
          </p:nvPr>
        </p:nvSpPr>
        <p:spPr>
          <a:xfrm>
            <a:off x="5878921" y="4508831"/>
            <a:ext cx="3239719" cy="3240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9" name="Picture Placeholder 18"/>
          <p:cNvSpPr>
            <a:spLocks noGrp="1"/>
          </p:cNvSpPr>
          <p:nvPr>
            <p:ph type="pic" sz="quarter" idx="15"/>
          </p:nvPr>
        </p:nvSpPr>
        <p:spPr>
          <a:xfrm>
            <a:off x="9722626" y="4508837"/>
            <a:ext cx="3239719" cy="3239999"/>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21" name="Picture Placeholder 18"/>
          <p:cNvSpPr>
            <a:spLocks noGrp="1"/>
          </p:cNvSpPr>
          <p:nvPr>
            <p:ph type="pic" sz="quarter" idx="16"/>
          </p:nvPr>
        </p:nvSpPr>
        <p:spPr>
          <a:xfrm>
            <a:off x="13566336" y="4508831"/>
            <a:ext cx="3239719" cy="3240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454701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0"/>
          <p:cNvSpPr>
            <a:spLocks noGrp="1"/>
          </p:cNvSpPr>
          <p:nvPr>
            <p:ph type="pic" sz="quarter" idx="13"/>
          </p:nvPr>
        </p:nvSpPr>
        <p:spPr>
          <a:xfrm>
            <a:off x="7186711" y="2884280"/>
            <a:ext cx="3912996" cy="3913337"/>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10"/>
          <p:cNvSpPr>
            <a:spLocks noGrp="1"/>
          </p:cNvSpPr>
          <p:nvPr>
            <p:ph type="pic" sz="quarter" idx="14"/>
          </p:nvPr>
        </p:nvSpPr>
        <p:spPr>
          <a:xfrm>
            <a:off x="2426866" y="2884280"/>
            <a:ext cx="3912996" cy="3913337"/>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10"/>
          <p:cNvSpPr>
            <a:spLocks noGrp="1"/>
          </p:cNvSpPr>
          <p:nvPr>
            <p:ph type="pic" sz="quarter" idx="15"/>
          </p:nvPr>
        </p:nvSpPr>
        <p:spPr>
          <a:xfrm>
            <a:off x="11946558" y="2884280"/>
            <a:ext cx="3912996" cy="3913337"/>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5644700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15"/>
          </p:nvPr>
        </p:nvSpPr>
        <p:spPr>
          <a:xfrm>
            <a:off x="1324886"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16"/>
          </p:nvPr>
        </p:nvSpPr>
        <p:spPr>
          <a:xfrm>
            <a:off x="5375867"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17"/>
          </p:nvPr>
        </p:nvSpPr>
        <p:spPr>
          <a:xfrm>
            <a:off x="13477837"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18"/>
          </p:nvPr>
        </p:nvSpPr>
        <p:spPr>
          <a:xfrm>
            <a:off x="9426851" y="2752332"/>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4" name="Picture Placeholder 4"/>
          <p:cNvSpPr>
            <a:spLocks noGrp="1"/>
          </p:cNvSpPr>
          <p:nvPr>
            <p:ph type="pic" sz="quarter" idx="19"/>
          </p:nvPr>
        </p:nvSpPr>
        <p:spPr>
          <a:xfrm>
            <a:off x="1324886"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5" name="Picture Placeholder 4"/>
          <p:cNvSpPr>
            <a:spLocks noGrp="1"/>
          </p:cNvSpPr>
          <p:nvPr>
            <p:ph type="pic" sz="quarter" idx="20"/>
          </p:nvPr>
        </p:nvSpPr>
        <p:spPr>
          <a:xfrm>
            <a:off x="5375867"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6" name="Picture Placeholder 4"/>
          <p:cNvSpPr>
            <a:spLocks noGrp="1"/>
          </p:cNvSpPr>
          <p:nvPr>
            <p:ph type="pic" sz="quarter" idx="21"/>
          </p:nvPr>
        </p:nvSpPr>
        <p:spPr>
          <a:xfrm>
            <a:off x="13477837"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7" name="Picture Placeholder 4"/>
          <p:cNvSpPr>
            <a:spLocks noGrp="1"/>
          </p:cNvSpPr>
          <p:nvPr>
            <p:ph type="pic" sz="quarter" idx="22"/>
          </p:nvPr>
        </p:nvSpPr>
        <p:spPr>
          <a:xfrm>
            <a:off x="9426851" y="6205851"/>
            <a:ext cx="3497276" cy="2103189"/>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17917152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4"/>
          <p:cNvSpPr>
            <a:spLocks noGrp="1"/>
          </p:cNvSpPr>
          <p:nvPr>
            <p:ph type="pic" sz="quarter" idx="21"/>
          </p:nvPr>
        </p:nvSpPr>
        <p:spPr>
          <a:xfrm>
            <a:off x="1282825"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1" name="Picture Placeholder 4"/>
          <p:cNvSpPr>
            <a:spLocks noGrp="1"/>
          </p:cNvSpPr>
          <p:nvPr>
            <p:ph type="pic" sz="quarter" idx="22"/>
          </p:nvPr>
        </p:nvSpPr>
        <p:spPr>
          <a:xfrm>
            <a:off x="5271952"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2" name="Picture Placeholder 4"/>
          <p:cNvSpPr>
            <a:spLocks noGrp="1"/>
          </p:cNvSpPr>
          <p:nvPr>
            <p:ph type="pic" sz="quarter" idx="23"/>
          </p:nvPr>
        </p:nvSpPr>
        <p:spPr>
          <a:xfrm>
            <a:off x="9261079"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
        <p:nvSpPr>
          <p:cNvPr id="13" name="Picture Placeholder 4"/>
          <p:cNvSpPr>
            <a:spLocks noGrp="1"/>
          </p:cNvSpPr>
          <p:nvPr>
            <p:ph type="pic" sz="quarter" idx="24"/>
          </p:nvPr>
        </p:nvSpPr>
        <p:spPr>
          <a:xfrm>
            <a:off x="13250206" y="2954870"/>
            <a:ext cx="3785740" cy="4377261"/>
          </a:xfrm>
          <a:prstGeom prst="rect">
            <a:avLst/>
          </a:prstGeom>
          <a:solidFill>
            <a:schemeClr val="bg1">
              <a:lumMod val="95000"/>
            </a:schemeClr>
          </a:solidFill>
        </p:spPr>
        <p:txBody>
          <a:bodyPr>
            <a:normAutofit/>
          </a:bodyPr>
          <a:lstStyle>
            <a:lvl1pPr marL="0" indent="0">
              <a:buNone/>
              <a:defRPr sz="3000">
                <a:solidFill>
                  <a:schemeClr val="bg1">
                    <a:lumMod val="50000"/>
                  </a:schemeClr>
                </a:solidFill>
              </a:defRPr>
            </a:lvl1pPr>
          </a:lstStyle>
          <a:p>
            <a:endParaRPr lang="en-US" dirty="0"/>
          </a:p>
        </p:txBody>
      </p:sp>
    </p:spTree>
    <p:extLst>
      <p:ext uri="{BB962C8B-B14F-4D97-AF65-F5344CB8AC3E}">
        <p14:creationId xmlns:p14="http://schemas.microsoft.com/office/powerpoint/2010/main" val="278577314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429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1" name="Picture Placeholder 2"/>
          <p:cNvSpPr>
            <a:spLocks noGrp="1"/>
          </p:cNvSpPr>
          <p:nvPr>
            <p:ph type="pic" sz="quarter" idx="20"/>
          </p:nvPr>
        </p:nvSpPr>
        <p:spPr>
          <a:xfrm>
            <a:off x="0"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2" name="Picture Placeholder 2"/>
          <p:cNvSpPr>
            <a:spLocks noGrp="1"/>
          </p:cNvSpPr>
          <p:nvPr>
            <p:ph type="pic" sz="quarter" idx="21"/>
          </p:nvPr>
        </p:nvSpPr>
        <p:spPr>
          <a:xfrm>
            <a:off x="7323709"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3" name="Picture Placeholder 2"/>
          <p:cNvSpPr>
            <a:spLocks noGrp="1"/>
          </p:cNvSpPr>
          <p:nvPr>
            <p:ph type="pic" sz="quarter" idx="22"/>
          </p:nvPr>
        </p:nvSpPr>
        <p:spPr>
          <a:xfrm>
            <a:off x="14647417" y="6858000"/>
            <a:ext cx="3661854" cy="3429000"/>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9634101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2"/>
          <p:cNvSpPr>
            <a:spLocks noGrp="1"/>
          </p:cNvSpPr>
          <p:nvPr>
            <p:ph type="pic" sz="quarter" idx="15"/>
          </p:nvPr>
        </p:nvSpPr>
        <p:spPr>
          <a:xfrm>
            <a:off x="0" y="7"/>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Picture Placeholder 2"/>
          <p:cNvSpPr>
            <a:spLocks noGrp="1"/>
          </p:cNvSpPr>
          <p:nvPr>
            <p:ph type="pic" sz="quarter" idx="16"/>
          </p:nvPr>
        </p:nvSpPr>
        <p:spPr>
          <a:xfrm>
            <a:off x="3661854" y="3586898"/>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8" name="Picture Placeholder 2"/>
          <p:cNvSpPr>
            <a:spLocks noGrp="1"/>
          </p:cNvSpPr>
          <p:nvPr>
            <p:ph type="pic" sz="quarter" idx="17"/>
          </p:nvPr>
        </p:nvSpPr>
        <p:spPr>
          <a:xfrm>
            <a:off x="7323709"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9" name="Picture Placeholder 2"/>
          <p:cNvSpPr>
            <a:spLocks noGrp="1"/>
          </p:cNvSpPr>
          <p:nvPr>
            <p:ph type="pic" sz="quarter" idx="18"/>
          </p:nvPr>
        </p:nvSpPr>
        <p:spPr>
          <a:xfrm>
            <a:off x="10985563" y="3586898"/>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10" name="Picture Placeholder 2"/>
          <p:cNvSpPr>
            <a:spLocks noGrp="1"/>
          </p:cNvSpPr>
          <p:nvPr>
            <p:ph type="pic" sz="quarter" idx="19"/>
          </p:nvPr>
        </p:nvSpPr>
        <p:spPr>
          <a:xfrm>
            <a:off x="14647417" y="-1"/>
            <a:ext cx="3661854" cy="3586895"/>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1758738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phone Mockup">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6759085" y="3611201"/>
            <a:ext cx="2750878" cy="4877228"/>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16899529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mac Mockup">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6804363" y="3563840"/>
            <a:ext cx="4615453" cy="3025764"/>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7"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Tree>
    <p:extLst>
      <p:ext uri="{BB962C8B-B14F-4D97-AF65-F5344CB8AC3E}">
        <p14:creationId xmlns:p14="http://schemas.microsoft.com/office/powerpoint/2010/main" val="172161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7"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6" name="Picture Placeholder 13"/>
          <p:cNvSpPr>
            <a:spLocks noGrp="1"/>
          </p:cNvSpPr>
          <p:nvPr>
            <p:ph type="pic" sz="quarter" idx="13"/>
          </p:nvPr>
        </p:nvSpPr>
        <p:spPr>
          <a:xfrm>
            <a:off x="9271227" y="3713382"/>
            <a:ext cx="6399684" cy="4092744"/>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25673602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phone &amp; Ipad">
    <p:spTree>
      <p:nvGrpSpPr>
        <p:cNvPr id="1" name=""/>
        <p:cNvGrpSpPr/>
        <p:nvPr/>
      </p:nvGrpSpPr>
      <p:grpSpPr>
        <a:xfrm>
          <a:off x="0" y="0"/>
          <a:ext cx="0" cy="0"/>
          <a:chOff x="0" y="0"/>
          <a:chExt cx="0" cy="0"/>
        </a:xfrm>
      </p:grpSpPr>
      <p:sp>
        <p:nvSpPr>
          <p:cNvPr id="15" name="Picture Placeholder 13"/>
          <p:cNvSpPr>
            <a:spLocks noGrp="1"/>
          </p:cNvSpPr>
          <p:nvPr>
            <p:ph type="pic" sz="quarter" idx="17"/>
          </p:nvPr>
        </p:nvSpPr>
        <p:spPr>
          <a:xfrm>
            <a:off x="5846947" y="5247044"/>
            <a:ext cx="1585774" cy="2818209"/>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
        <p:nvSpPr>
          <p:cNvPr id="6"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7"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8" name="Oval 7"/>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9"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0" name="Picture Placeholder 13"/>
          <p:cNvSpPr>
            <a:spLocks noGrp="1"/>
          </p:cNvSpPr>
          <p:nvPr>
            <p:ph type="pic" sz="quarter" idx="13"/>
          </p:nvPr>
        </p:nvSpPr>
        <p:spPr>
          <a:xfrm>
            <a:off x="2119131" y="3888377"/>
            <a:ext cx="3192946" cy="4253892"/>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6546119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1257193" y="442186"/>
            <a:ext cx="15772031" cy="1372553"/>
          </a:xfrm>
          <a:prstGeom prst="rect">
            <a:avLst/>
          </a:prstGeom>
        </p:spPr>
        <p:txBody>
          <a:bodyPr/>
          <a:lstStyle>
            <a:lvl1pPr algn="ctr">
              <a:defRPr>
                <a:solidFill>
                  <a:schemeClr val="bg1">
                    <a:lumMod val="50000"/>
                  </a:schemeClr>
                </a:solidFill>
              </a:defRPr>
            </a:lvl1pPr>
          </a:lstStyle>
          <a:p>
            <a:r>
              <a:rPr lang="en-US"/>
              <a:t>Click to edit Master title style</a:t>
            </a:r>
          </a:p>
        </p:txBody>
      </p:sp>
      <p:sp>
        <p:nvSpPr>
          <p:cNvPr id="8" name="Footer Placeholder 3"/>
          <p:cNvSpPr>
            <a:spLocks noGrp="1"/>
          </p:cNvSpPr>
          <p:nvPr>
            <p:ph type="ftr" sz="quarter" idx="11"/>
          </p:nvPr>
        </p:nvSpPr>
        <p:spPr>
          <a:xfrm>
            <a:off x="6057375" y="1539458"/>
            <a:ext cx="6171664" cy="547688"/>
          </a:xfrm>
          <a:prstGeom prst="rect">
            <a:avLst/>
          </a:prstGeom>
        </p:spPr>
        <p:txBody>
          <a:bodyPr/>
          <a:lstStyle>
            <a:lvl1pPr>
              <a:defRPr sz="2400"/>
            </a:lvl1pPr>
          </a:lstStyle>
          <a:p>
            <a:r>
              <a:rPr lang="en-US">
                <a:solidFill>
                  <a:prstClr val="black">
                    <a:tint val="75000"/>
                  </a:prstClr>
                </a:solidFill>
              </a:rPr>
              <a:t>Put your </a:t>
            </a:r>
            <a:r>
              <a:rPr lang="en-US">
                <a:solidFill>
                  <a:srgbClr val="16A085"/>
                </a:solidFill>
              </a:rPr>
              <a:t>great subtitle </a:t>
            </a:r>
            <a:r>
              <a:rPr lang="en-US">
                <a:solidFill>
                  <a:prstClr val="black">
                    <a:tint val="75000"/>
                  </a:prstClr>
                </a:solidFill>
              </a:rPr>
              <a:t>here</a:t>
            </a:r>
          </a:p>
        </p:txBody>
      </p:sp>
      <p:sp>
        <p:nvSpPr>
          <p:cNvPr id="9" name="Oval 8"/>
          <p:cNvSpPr/>
          <p:nvPr userDrawn="1"/>
        </p:nvSpPr>
        <p:spPr>
          <a:xfrm>
            <a:off x="17138866" y="9345893"/>
            <a:ext cx="774164" cy="77423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rtlCol="0" anchor="ctr"/>
          <a:lstStyle/>
          <a:p>
            <a:pPr algn="ctr" defTabSz="1371531"/>
            <a:endParaRPr lang="en-US" sz="4800">
              <a:solidFill>
                <a:prstClr val="white"/>
              </a:solidFill>
            </a:endParaRPr>
          </a:p>
        </p:txBody>
      </p:sp>
      <p:sp>
        <p:nvSpPr>
          <p:cNvPr id="10" name="Slide Number Placeholder 4"/>
          <p:cNvSpPr>
            <a:spLocks noGrp="1"/>
          </p:cNvSpPr>
          <p:nvPr>
            <p:ph type="sldNum" sz="quarter" idx="12"/>
          </p:nvPr>
        </p:nvSpPr>
        <p:spPr>
          <a:xfrm>
            <a:off x="16765479" y="9459164"/>
            <a:ext cx="1520935" cy="547688"/>
          </a:xfrm>
          <a:prstGeom prst="rect">
            <a:avLst/>
          </a:prstGeom>
        </p:spPr>
        <p:txBody>
          <a:bodyPr/>
          <a:lstStyle>
            <a:lvl1pPr algn="ctr">
              <a:defRPr sz="2700" b="1">
                <a:solidFill>
                  <a:schemeClr val="accent2"/>
                </a:solidFill>
              </a:defRPr>
            </a:lvl1pPr>
          </a:lstStyle>
          <a:p>
            <a:fld id="{3FC2BE4D-41C5-4BA7-AAA9-F5DFA07902B2}" type="slidenum">
              <a:rPr lang="en-US" smtClean="0">
                <a:solidFill>
                  <a:srgbClr val="16A085"/>
                </a:solidFill>
              </a:rPr>
              <a:pPr/>
              <a:t>‹#›</a:t>
            </a:fld>
            <a:endParaRPr lang="en-US">
              <a:solidFill>
                <a:srgbClr val="16A085"/>
              </a:solidFill>
            </a:endParaRPr>
          </a:p>
        </p:txBody>
      </p:sp>
      <p:sp>
        <p:nvSpPr>
          <p:cNvPr id="11" name="Picture Placeholder 13"/>
          <p:cNvSpPr>
            <a:spLocks noGrp="1"/>
          </p:cNvSpPr>
          <p:nvPr>
            <p:ph type="pic" sz="quarter" idx="13"/>
          </p:nvPr>
        </p:nvSpPr>
        <p:spPr>
          <a:xfrm>
            <a:off x="1976546" y="3287813"/>
            <a:ext cx="2803469" cy="4921622"/>
          </a:xfrm>
          <a:prstGeom prst="rect">
            <a:avLst/>
          </a:prstGeom>
          <a:solidFill>
            <a:schemeClr val="bg1">
              <a:lumMod val="95000"/>
            </a:schemeClr>
          </a:solidFill>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36252581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 y="0"/>
            <a:ext cx="18286413" cy="10287000"/>
          </a:xfrm>
          <a:prstGeom prst="rect">
            <a:avLst/>
          </a:prstGeom>
        </p:spPr>
        <p:txBody>
          <a:bodyPr>
            <a:normAutofit/>
          </a:bodyPr>
          <a:lstStyle>
            <a:lvl1pPr>
              <a:defRPr sz="3000">
                <a:solidFill>
                  <a:schemeClr val="bg1">
                    <a:lumMod val="50000"/>
                  </a:schemeClr>
                </a:solidFill>
              </a:defRPr>
            </a:lvl1pPr>
          </a:lstStyle>
          <a:p>
            <a:endParaRPr lang="en-US"/>
          </a:p>
        </p:txBody>
      </p:sp>
      <p:sp>
        <p:nvSpPr>
          <p:cNvPr id="12" name="Picture Placeholder 11"/>
          <p:cNvSpPr>
            <a:spLocks noGrp="1"/>
          </p:cNvSpPr>
          <p:nvPr>
            <p:ph type="pic" sz="quarter" idx="11"/>
          </p:nvPr>
        </p:nvSpPr>
        <p:spPr>
          <a:xfrm>
            <a:off x="1557817" y="2062672"/>
            <a:ext cx="4867740" cy="6463905"/>
          </a:xfrm>
          <a:prstGeom prst="rect">
            <a:avLst/>
          </a:prstGeom>
        </p:spPr>
        <p:txBody>
          <a:bodyPr>
            <a:normAutofit/>
          </a:bodyPr>
          <a:lstStyle>
            <a:lvl1pPr>
              <a:defRPr sz="3000">
                <a:solidFill>
                  <a:schemeClr val="bg1">
                    <a:lumMod val="50000"/>
                  </a:schemeClr>
                </a:solidFill>
              </a:defRPr>
            </a:lvl1pPr>
          </a:lstStyle>
          <a:p>
            <a:endParaRPr lang="en-US"/>
          </a:p>
        </p:txBody>
      </p:sp>
    </p:spTree>
    <p:extLst>
      <p:ext uri="{BB962C8B-B14F-4D97-AF65-F5344CB8AC3E}">
        <p14:creationId xmlns:p14="http://schemas.microsoft.com/office/powerpoint/2010/main" val="16900321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 y="0"/>
            <a:ext cx="18286413" cy="10287000"/>
          </a:xfrm>
          <a:prstGeom prst="rect">
            <a:avLst/>
          </a:prstGeom>
        </p:spPr>
        <p:txBody>
          <a:bodyPr/>
          <a:lstStyle/>
          <a:p>
            <a:endParaRPr lang="en-US"/>
          </a:p>
        </p:txBody>
      </p:sp>
    </p:spTree>
    <p:extLst>
      <p:ext uri="{BB962C8B-B14F-4D97-AF65-F5344CB8AC3E}">
        <p14:creationId xmlns:p14="http://schemas.microsoft.com/office/powerpoint/2010/main" val="4119188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8"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image" Target="../media/image3.jpg"/><Relationship Id="rId5" Type="http://schemas.openxmlformats.org/officeDocument/2006/relationships/theme" Target="../theme/theme4.xml"/><Relationship Id="rId4"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theme" Target="../theme/theme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8"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image" Target="../media/image3.jpg"/><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theme" Target="../theme/theme6.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50000" sy="86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914321" y="267943"/>
            <a:ext cx="16457772" cy="987125"/>
          </a:xfrm>
          <a:prstGeom prst="rect">
            <a:avLst/>
          </a:prstGeom>
        </p:spPr>
        <p:txBody>
          <a:bodyPr vert="horz" lIns="163275" tIns="81638" rIns="163275" bIns="81638" rtlCol="0" anchor="ctr">
            <a:normAutofit/>
          </a:bodyPr>
          <a:lstStyle/>
          <a:p>
            <a:r>
              <a:rPr lang="en-US" altLang="ja-JP" dirty="0"/>
              <a:t>Master Title</a:t>
            </a:r>
            <a:endParaRPr lang="en-US" dirty="0"/>
          </a:p>
        </p:txBody>
      </p:sp>
      <p:sp>
        <p:nvSpPr>
          <p:cNvPr id="3" name="テキスト プレースホルダー 2"/>
          <p:cNvSpPr>
            <a:spLocks noGrp="1"/>
          </p:cNvSpPr>
          <p:nvPr>
            <p:ph type="body" idx="1"/>
          </p:nvPr>
        </p:nvSpPr>
        <p:spPr>
          <a:xfrm>
            <a:off x="914321" y="1615108"/>
            <a:ext cx="16457772" cy="7776864"/>
          </a:xfrm>
          <a:prstGeom prst="rect">
            <a:avLst/>
          </a:prstGeom>
        </p:spPr>
        <p:txBody>
          <a:bodyPr vert="horz" lIns="163275" tIns="81638" rIns="163275" bIns="81638" rtlCol="0">
            <a:normAutofit/>
          </a:bodyPr>
          <a:lstStyle/>
          <a:p>
            <a:pPr lvl="0"/>
            <a:r>
              <a:rPr lang="en-US" altLang="ja-JP" dirty="0"/>
              <a:t>Master Text Here</a:t>
            </a:r>
            <a:endParaRPr lang="ja-JP" altLang="en-US" dirty="0"/>
          </a:p>
        </p:txBody>
      </p:sp>
    </p:spTree>
    <p:extLst>
      <p:ext uri="{BB962C8B-B14F-4D97-AF65-F5344CB8AC3E}">
        <p14:creationId xmlns:p14="http://schemas.microsoft.com/office/powerpoint/2010/main" val="1165330069"/>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53" r:id="rId3"/>
    <p:sldLayoutId id="2147483661" r:id="rId4"/>
    <p:sldLayoutId id="2147483672" r:id="rId5"/>
    <p:sldLayoutId id="2147483684" r:id="rId6"/>
    <p:sldLayoutId id="2147483674" r:id="rId7"/>
    <p:sldLayoutId id="2147483679" r:id="rId8"/>
    <p:sldLayoutId id="2147483676" r:id="rId9"/>
    <p:sldLayoutId id="2147483685" r:id="rId10"/>
    <p:sldLayoutId id="2147483686" r:id="rId11"/>
  </p:sldLayoutIdLst>
  <p:hf hdr="0" dt="0"/>
  <p:txStyles>
    <p:titleStyle>
      <a:lvl1pPr algn="ctr" defTabSz="1632753" rtl="0" eaLnBrk="1" latinLnBrk="0" hangingPunct="1">
        <a:spcBef>
          <a:spcPct val="0"/>
        </a:spcBef>
        <a:buNone/>
        <a:defRPr sz="4400" kern="1200" baseline="0">
          <a:solidFill>
            <a:schemeClr val="tx1"/>
          </a:solidFill>
          <a:latin typeface="+mj-lt"/>
          <a:ea typeface="+mj-ea"/>
          <a:cs typeface="+mj-cs"/>
        </a:defRPr>
      </a:lvl1pPr>
    </p:titleStyle>
    <p:bodyStyle>
      <a:lvl1pPr marL="0" indent="0" algn="l" defTabSz="1632753" rtl="0" eaLnBrk="1" latinLnBrk="0" hangingPunct="1">
        <a:spcBef>
          <a:spcPct val="20000"/>
        </a:spcBef>
        <a:buFontTx/>
        <a:buNone/>
        <a:defRPr sz="3200" kern="1200" baseline="0">
          <a:solidFill>
            <a:schemeClr val="tx1"/>
          </a:solidFill>
          <a:latin typeface="+mn-lt"/>
          <a:ea typeface="+mn-ea"/>
          <a:cs typeface="+mn-cs"/>
        </a:defRPr>
      </a:lvl1pPr>
      <a:lvl2pPr marL="828000" indent="-360000" algn="l" defTabSz="1632753" rtl="0" eaLnBrk="1" latinLnBrk="0" hangingPunct="1">
        <a:spcBef>
          <a:spcPct val="20000"/>
        </a:spcBef>
        <a:buFontTx/>
        <a:buChar char="●"/>
        <a:defRPr sz="2400" kern="1200">
          <a:solidFill>
            <a:schemeClr val="tx1"/>
          </a:solidFill>
          <a:latin typeface="+mn-lt"/>
          <a:ea typeface="+mn-ea"/>
          <a:cs typeface="+mn-cs"/>
        </a:defRPr>
      </a:lvl2pPr>
      <a:lvl3pPr marL="1188000" indent="-360000" algn="l" defTabSz="1632753" rtl="0" eaLnBrk="1" latinLnBrk="0" hangingPunct="1">
        <a:spcBef>
          <a:spcPct val="20000"/>
        </a:spcBef>
        <a:buFontTx/>
        <a:buChar char="●"/>
        <a:defRPr sz="2400" kern="1200">
          <a:solidFill>
            <a:schemeClr val="tx1"/>
          </a:solidFill>
          <a:latin typeface="+mn-lt"/>
          <a:ea typeface="+mn-ea"/>
          <a:cs typeface="+mn-cs"/>
        </a:defRPr>
      </a:lvl3pPr>
      <a:lvl4pPr marL="2857317" indent="-408188" algn="l" defTabSz="1632753" rtl="0" eaLnBrk="1" latinLnBrk="0" hangingPunct="1">
        <a:spcBef>
          <a:spcPct val="20000"/>
        </a:spcBef>
        <a:buFontTx/>
        <a:buChar char="●"/>
        <a:defRPr sz="2400" kern="1200">
          <a:solidFill>
            <a:schemeClr val="tx1"/>
          </a:solidFill>
          <a:latin typeface="+mn-lt"/>
          <a:ea typeface="+mn-ea"/>
          <a:cs typeface="+mn-cs"/>
        </a:defRPr>
      </a:lvl4pPr>
      <a:lvl5pPr marL="3673693" indent="-408188" algn="l" defTabSz="1632753" rtl="0" eaLnBrk="1" latinLnBrk="0" hangingPunct="1">
        <a:spcBef>
          <a:spcPct val="20000"/>
        </a:spcBef>
        <a:buFontTx/>
        <a:buChar char="●"/>
        <a:defRPr sz="24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tile tx="0" ty="0" sx="50000" sy="86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914321" y="267943"/>
            <a:ext cx="16457772" cy="987125"/>
          </a:xfrm>
          <a:prstGeom prst="rect">
            <a:avLst/>
          </a:prstGeom>
        </p:spPr>
        <p:txBody>
          <a:bodyPr vert="horz" lIns="163275" tIns="81638" rIns="163275" bIns="81638" rtlCol="0" anchor="ctr">
            <a:normAutofit/>
          </a:bodyPr>
          <a:lstStyle/>
          <a:p>
            <a:r>
              <a:rPr lang="en-US" dirty="0"/>
              <a:t>Master Title</a:t>
            </a:r>
          </a:p>
        </p:txBody>
      </p:sp>
      <p:sp>
        <p:nvSpPr>
          <p:cNvPr id="3" name="テキスト プレースホルダー 2"/>
          <p:cNvSpPr>
            <a:spLocks noGrp="1"/>
          </p:cNvSpPr>
          <p:nvPr>
            <p:ph type="body" idx="1"/>
          </p:nvPr>
        </p:nvSpPr>
        <p:spPr>
          <a:xfrm>
            <a:off x="914321" y="1615108"/>
            <a:ext cx="16457772" cy="7776864"/>
          </a:xfrm>
          <a:prstGeom prst="rect">
            <a:avLst/>
          </a:prstGeom>
        </p:spPr>
        <p:txBody>
          <a:bodyPr vert="horz" lIns="163275" tIns="81638" rIns="163275" bIns="81638" rtlCol="0">
            <a:normAutofit/>
          </a:bodyPr>
          <a:lstStyle/>
          <a:p>
            <a:pPr lvl="0"/>
            <a:r>
              <a:rPr lang="en-US" altLang="ja-JP" dirty="0"/>
              <a:t>Master Text</a:t>
            </a:r>
            <a:endParaRPr lang="ja-JP" altLang="en-US" dirty="0"/>
          </a:p>
        </p:txBody>
      </p:sp>
      <p:sp>
        <p:nvSpPr>
          <p:cNvPr id="5" name="フッター プレースホルダー 4"/>
          <p:cNvSpPr>
            <a:spLocks noGrp="1"/>
          </p:cNvSpPr>
          <p:nvPr>
            <p:ph type="ftr" sz="quarter" idx="3"/>
          </p:nvPr>
        </p:nvSpPr>
        <p:spPr>
          <a:xfrm>
            <a:off x="6247858" y="9534527"/>
            <a:ext cx="5790697" cy="547688"/>
          </a:xfrm>
          <a:prstGeom prst="rect">
            <a:avLst/>
          </a:prstGeom>
        </p:spPr>
        <p:txBody>
          <a:bodyPr vert="horz" lIns="163275" tIns="81638" rIns="163275" bIns="81638" rtlCol="0" anchor="ctr"/>
          <a:lstStyle>
            <a:lvl1pPr algn="ctr">
              <a:defRPr sz="2100">
                <a:solidFill>
                  <a:schemeClr val="tx1">
                    <a:tint val="75000"/>
                  </a:schemeClr>
                </a:solidFill>
              </a:defRPr>
            </a:lvl1pPr>
          </a:lstStyle>
          <a:p>
            <a:endParaRPr lang="en-US"/>
          </a:p>
        </p:txBody>
      </p:sp>
      <p:sp>
        <p:nvSpPr>
          <p:cNvPr id="6" name="スライド番号プレースホルダー 5"/>
          <p:cNvSpPr>
            <a:spLocks noGrp="1"/>
          </p:cNvSpPr>
          <p:nvPr>
            <p:ph type="sldNum" sz="quarter" idx="4"/>
          </p:nvPr>
        </p:nvSpPr>
        <p:spPr>
          <a:xfrm>
            <a:off x="13105263" y="9534527"/>
            <a:ext cx="4266830" cy="547688"/>
          </a:xfrm>
          <a:prstGeom prst="rect">
            <a:avLst/>
          </a:prstGeom>
        </p:spPr>
        <p:txBody>
          <a:bodyPr vert="horz" lIns="163275" tIns="81638" rIns="163275" bIns="81638" rtlCol="0" anchor="ctr"/>
          <a:lstStyle>
            <a:lvl1pPr algn="r">
              <a:defRPr sz="2100">
                <a:solidFill>
                  <a:schemeClr val="tx1">
                    <a:tint val="75000"/>
                  </a:schemeClr>
                </a:solidFill>
              </a:defRPr>
            </a:lvl1pPr>
          </a:lstStyle>
          <a:p>
            <a:fld id="{D97FAD88-CD89-445B-80D2-D1F46C853675}" type="slidenum">
              <a:rPr lang="en-US" smtClean="0"/>
              <a:t>‹#›</a:t>
            </a:fld>
            <a:endParaRPr lang="en-US"/>
          </a:p>
        </p:txBody>
      </p:sp>
    </p:spTree>
    <p:extLst>
      <p:ext uri="{BB962C8B-B14F-4D97-AF65-F5344CB8AC3E}">
        <p14:creationId xmlns:p14="http://schemas.microsoft.com/office/powerpoint/2010/main" val="2859023294"/>
      </p:ext>
    </p:extLst>
  </p:cSld>
  <p:clrMap bg1="lt1" tx1="dk1" bg2="lt2" tx2="dk2" accent1="accent1" accent2="accent2" accent3="accent3" accent4="accent4" accent5="accent5" accent6="accent6" hlink="hlink" folHlink="folHlink"/>
  <p:sldLayoutIdLst>
    <p:sldLayoutId id="2147483664" r:id="rId1"/>
    <p:sldLayoutId id="2147483667" r:id="rId2"/>
    <p:sldLayoutId id="2147483654" r:id="rId3"/>
    <p:sldLayoutId id="2147483655" r:id="rId4"/>
    <p:sldLayoutId id="2147483668" r:id="rId5"/>
    <p:sldLayoutId id="2147483656" r:id="rId6"/>
    <p:sldLayoutId id="2147483658" r:id="rId7"/>
    <p:sldLayoutId id="2147483659" r:id="rId8"/>
    <p:sldLayoutId id="2147483673" r:id="rId9"/>
    <p:sldLayoutId id="2147483677" r:id="rId10"/>
    <p:sldLayoutId id="2147483675" r:id="rId11"/>
    <p:sldLayoutId id="2147483680" r:id="rId12"/>
    <p:sldLayoutId id="2147483678" r:id="rId13"/>
    <p:sldLayoutId id="2147483669" r:id="rId14"/>
    <p:sldLayoutId id="2147483660" r:id="rId15"/>
    <p:sldLayoutId id="2147483663" r:id="rId16"/>
    <p:sldLayoutId id="2147483666" r:id="rId17"/>
    <p:sldLayoutId id="2147483670" r:id="rId18"/>
    <p:sldLayoutId id="2147483682" r:id="rId19"/>
    <p:sldLayoutId id="2147483665" r:id="rId20"/>
    <p:sldLayoutId id="2147483683" r:id="rId21"/>
  </p:sldLayoutIdLst>
  <p:hf hdr="0" dt="0"/>
  <p:txStyles>
    <p:titleStyle>
      <a:lvl1pPr algn="ctr" defTabSz="1632753" rtl="0" eaLnBrk="1" latinLnBrk="0" hangingPunct="1">
        <a:spcBef>
          <a:spcPct val="0"/>
        </a:spcBef>
        <a:buNone/>
        <a:defRPr sz="4400" kern="1200" baseline="0">
          <a:solidFill>
            <a:schemeClr val="tx1"/>
          </a:solidFill>
          <a:latin typeface="+mj-lt"/>
          <a:ea typeface="+mj-ea"/>
          <a:cs typeface="+mj-cs"/>
        </a:defRPr>
      </a:lvl1pPr>
    </p:titleStyle>
    <p:bodyStyle>
      <a:lvl1pPr marL="0" indent="0" algn="l" defTabSz="1632753" rtl="0" eaLnBrk="1" latinLnBrk="0" hangingPunct="1">
        <a:spcBef>
          <a:spcPct val="20000"/>
        </a:spcBef>
        <a:buFontTx/>
        <a:buNone/>
        <a:defRPr sz="3200" kern="1200" baseline="0">
          <a:solidFill>
            <a:schemeClr val="tx1"/>
          </a:solidFill>
          <a:latin typeface="+mn-lt"/>
          <a:ea typeface="+mn-ea"/>
          <a:cs typeface="+mn-cs"/>
        </a:defRPr>
      </a:lvl1pPr>
      <a:lvl2pPr marL="828000" indent="-360000" algn="l" defTabSz="1632753" rtl="0" eaLnBrk="1" latinLnBrk="0" hangingPunct="1">
        <a:spcBef>
          <a:spcPct val="20000"/>
        </a:spcBef>
        <a:buFontTx/>
        <a:buChar char="●"/>
        <a:defRPr sz="2400" kern="1200">
          <a:solidFill>
            <a:schemeClr val="tx1"/>
          </a:solidFill>
          <a:latin typeface="+mn-lt"/>
          <a:ea typeface="+mn-ea"/>
          <a:cs typeface="+mn-cs"/>
        </a:defRPr>
      </a:lvl2pPr>
      <a:lvl3pPr marL="1188000" indent="-360000" algn="l" defTabSz="1632753" rtl="0" eaLnBrk="1" latinLnBrk="0" hangingPunct="1">
        <a:spcBef>
          <a:spcPct val="20000"/>
        </a:spcBef>
        <a:buFontTx/>
        <a:buChar char="●"/>
        <a:defRPr sz="2400" kern="1200">
          <a:solidFill>
            <a:schemeClr val="tx1"/>
          </a:solidFill>
          <a:latin typeface="+mn-lt"/>
          <a:ea typeface="+mn-ea"/>
          <a:cs typeface="+mn-cs"/>
        </a:defRPr>
      </a:lvl3pPr>
      <a:lvl4pPr marL="2857317" indent="-408188" algn="l" defTabSz="1632753" rtl="0" eaLnBrk="1" latinLnBrk="0" hangingPunct="1">
        <a:spcBef>
          <a:spcPct val="20000"/>
        </a:spcBef>
        <a:buFontTx/>
        <a:buChar char="●"/>
        <a:defRPr sz="2400" kern="1200">
          <a:solidFill>
            <a:schemeClr val="tx1"/>
          </a:solidFill>
          <a:latin typeface="+mn-lt"/>
          <a:ea typeface="+mn-ea"/>
          <a:cs typeface="+mn-cs"/>
        </a:defRPr>
      </a:lvl4pPr>
      <a:lvl5pPr marL="3673693" indent="-408188" algn="l" defTabSz="1632753" rtl="0" eaLnBrk="1" latinLnBrk="0" hangingPunct="1">
        <a:spcBef>
          <a:spcPct val="20000"/>
        </a:spcBef>
        <a:buFontTx/>
        <a:buChar char="●"/>
        <a:defRPr sz="24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192" y="547694"/>
            <a:ext cx="15772031"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192" y="2738438"/>
            <a:ext cx="15772031"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192" y="9534533"/>
            <a:ext cx="4114443"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0ABB3CF1-936F-4EA2-9683-F28B9A0A945A}" type="datetime1">
              <a:rPr lang="en-US" smtClean="0">
                <a:solidFill>
                  <a:prstClr val="black">
                    <a:tint val="75000"/>
                  </a:prstClr>
                </a:solidFill>
              </a:rPr>
              <a:t>11/5/2018</a:t>
            </a:fld>
            <a:endParaRPr lang="en-US">
              <a:solidFill>
                <a:prstClr val="black">
                  <a:tint val="75000"/>
                </a:prstClr>
              </a:solidFill>
            </a:endParaRPr>
          </a:p>
        </p:txBody>
      </p:sp>
      <p:sp>
        <p:nvSpPr>
          <p:cNvPr id="5" name="Footer Placeholder 4"/>
          <p:cNvSpPr>
            <a:spLocks noGrp="1"/>
          </p:cNvSpPr>
          <p:nvPr>
            <p:ph type="ftr" sz="quarter" idx="3"/>
          </p:nvPr>
        </p:nvSpPr>
        <p:spPr>
          <a:xfrm>
            <a:off x="6057375" y="9534533"/>
            <a:ext cx="6171664"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2914780" y="9534533"/>
            <a:ext cx="4114443"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3FC2BE4D-41C5-4BA7-AAA9-F5DFA07902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37059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8" r:id="rId30"/>
    <p:sldLayoutId id="2147483719" r:id="rId31"/>
    <p:sldLayoutId id="2147483720"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909567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6" r:id="rId3"/>
    <p:sldLayoutId id="2147483727" r:id="rId4"/>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193" y="547691"/>
            <a:ext cx="15772031" cy="1988345"/>
          </a:xfrm>
          <a:prstGeom prst="rect">
            <a:avLst/>
          </a:prstGeom>
        </p:spPr>
        <p:txBody>
          <a:bodyPr vert="horz" lIns="91435" tIns="45718" rIns="91435" bIns="45718" rtlCol="0" anchor="ctr">
            <a:normAutofit/>
          </a:bodyPr>
          <a:lstStyle/>
          <a:p>
            <a:r>
              <a:rPr lang="en-US"/>
              <a:t>Click to edit Master title style</a:t>
            </a:r>
          </a:p>
        </p:txBody>
      </p:sp>
      <p:sp>
        <p:nvSpPr>
          <p:cNvPr id="3" name="Text Placeholder 2"/>
          <p:cNvSpPr>
            <a:spLocks noGrp="1"/>
          </p:cNvSpPr>
          <p:nvPr>
            <p:ph type="body" idx="1"/>
          </p:nvPr>
        </p:nvSpPr>
        <p:spPr>
          <a:xfrm>
            <a:off x="1257193" y="2738438"/>
            <a:ext cx="15772031" cy="6527007"/>
          </a:xfrm>
          <a:prstGeom prst="rect">
            <a:avLst/>
          </a:prstGeom>
        </p:spPr>
        <p:txBody>
          <a:bodyPr vert="horz" lIns="91435" tIns="45718" rIns="91435"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193" y="9534529"/>
            <a:ext cx="4114443" cy="547688"/>
          </a:xfrm>
          <a:prstGeom prst="rect">
            <a:avLst/>
          </a:prstGeom>
        </p:spPr>
        <p:txBody>
          <a:bodyPr vert="horz" lIns="91435" tIns="45718" rIns="91435" bIns="45718" rtlCol="0" anchor="ctr"/>
          <a:lstStyle>
            <a:lvl1pPr algn="l">
              <a:defRPr sz="1800">
                <a:solidFill>
                  <a:schemeClr val="tx1">
                    <a:tint val="75000"/>
                  </a:schemeClr>
                </a:solidFill>
              </a:defRPr>
            </a:lvl1pPr>
          </a:lstStyle>
          <a:p>
            <a:pPr defTabSz="1371531"/>
            <a:fld id="{183C732C-537D-44C3-8B72-C4B23F8BD281}" type="datetime1">
              <a:rPr lang="en-US" smtClean="0">
                <a:solidFill>
                  <a:prstClr val="black">
                    <a:tint val="75000"/>
                  </a:prstClr>
                </a:solidFill>
              </a:rPr>
              <a:pPr defTabSz="1371531"/>
              <a:t>11/5/2018</a:t>
            </a:fld>
            <a:endParaRPr lang="en-US">
              <a:solidFill>
                <a:prstClr val="black">
                  <a:tint val="75000"/>
                </a:prstClr>
              </a:solidFill>
            </a:endParaRPr>
          </a:p>
        </p:txBody>
      </p:sp>
      <p:sp>
        <p:nvSpPr>
          <p:cNvPr id="5" name="Footer Placeholder 4"/>
          <p:cNvSpPr>
            <a:spLocks noGrp="1"/>
          </p:cNvSpPr>
          <p:nvPr>
            <p:ph type="ftr" sz="quarter" idx="3"/>
          </p:nvPr>
        </p:nvSpPr>
        <p:spPr>
          <a:xfrm>
            <a:off x="6057375" y="9534529"/>
            <a:ext cx="6171664" cy="547688"/>
          </a:xfrm>
          <a:prstGeom prst="rect">
            <a:avLst/>
          </a:prstGeom>
        </p:spPr>
        <p:txBody>
          <a:bodyPr vert="horz" lIns="91435" tIns="45718" rIns="91435" bIns="45718" rtlCol="0" anchor="ctr"/>
          <a:lstStyle>
            <a:lvl1pPr algn="ctr">
              <a:defRPr sz="1800">
                <a:solidFill>
                  <a:schemeClr val="tx1">
                    <a:tint val="75000"/>
                  </a:schemeClr>
                </a:solidFill>
              </a:defRPr>
            </a:lvl1pPr>
          </a:lstStyle>
          <a:p>
            <a:pPr defTabSz="1371531"/>
            <a:endParaRPr lang="en-US">
              <a:solidFill>
                <a:prstClr val="black">
                  <a:tint val="75000"/>
                </a:prstClr>
              </a:solidFill>
            </a:endParaRPr>
          </a:p>
        </p:txBody>
      </p:sp>
      <p:sp>
        <p:nvSpPr>
          <p:cNvPr id="6" name="Slide Number Placeholder 5"/>
          <p:cNvSpPr>
            <a:spLocks noGrp="1"/>
          </p:cNvSpPr>
          <p:nvPr>
            <p:ph type="sldNum" sz="quarter" idx="4"/>
          </p:nvPr>
        </p:nvSpPr>
        <p:spPr>
          <a:xfrm>
            <a:off x="12914781" y="9534529"/>
            <a:ext cx="4114443" cy="547688"/>
          </a:xfrm>
          <a:prstGeom prst="rect">
            <a:avLst/>
          </a:prstGeom>
        </p:spPr>
        <p:txBody>
          <a:bodyPr vert="horz" lIns="91435" tIns="45718" rIns="91435" bIns="45718" rtlCol="0" anchor="ctr"/>
          <a:lstStyle>
            <a:lvl1pPr algn="r">
              <a:defRPr sz="1800">
                <a:solidFill>
                  <a:schemeClr val="tx1">
                    <a:tint val="75000"/>
                  </a:schemeClr>
                </a:solidFill>
              </a:defRPr>
            </a:lvl1pPr>
          </a:lstStyle>
          <a:p>
            <a:pPr defTabSz="1371531"/>
            <a:fld id="{3FC2BE4D-41C5-4BA7-AAA9-F5DFA07902B2}" type="slidenum">
              <a:rPr lang="en-US" smtClean="0">
                <a:solidFill>
                  <a:prstClr val="black">
                    <a:tint val="75000"/>
                  </a:prstClr>
                </a:solidFill>
              </a:rPr>
              <a:pPr defTabSz="1371531"/>
              <a:t>‹#›</a:t>
            </a:fld>
            <a:endParaRPr lang="en-US">
              <a:solidFill>
                <a:prstClr val="black">
                  <a:tint val="75000"/>
                </a:prstClr>
              </a:solidFill>
            </a:endParaRPr>
          </a:p>
        </p:txBody>
      </p:sp>
    </p:spTree>
    <p:extLst>
      <p:ext uri="{BB962C8B-B14F-4D97-AF65-F5344CB8AC3E}">
        <p14:creationId xmlns:p14="http://schemas.microsoft.com/office/powerpoint/2010/main" val="359561948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 id="2147483759" r:id="rId31"/>
    <p:sldLayoutId id="214748379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371531"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884" indent="-342884" algn="l" defTabSz="1371531"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649" indent="-342884" algn="l" defTabSz="1371531"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415" indent="-342884" algn="l" defTabSz="1371531"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180"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5946"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711"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478"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244"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009" indent="-342884" algn="l" defTabSz="1371531"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31" rtl="0" eaLnBrk="1" latinLnBrk="0" hangingPunct="1">
        <a:defRPr sz="2700" kern="1200">
          <a:solidFill>
            <a:schemeClr val="tx1"/>
          </a:solidFill>
          <a:latin typeface="+mn-lt"/>
          <a:ea typeface="+mn-ea"/>
          <a:cs typeface="+mn-cs"/>
        </a:defRPr>
      </a:lvl1pPr>
      <a:lvl2pPr marL="685766" algn="l" defTabSz="1371531" rtl="0" eaLnBrk="1" latinLnBrk="0" hangingPunct="1">
        <a:defRPr sz="2700" kern="1200">
          <a:solidFill>
            <a:schemeClr val="tx1"/>
          </a:solidFill>
          <a:latin typeface="+mn-lt"/>
          <a:ea typeface="+mn-ea"/>
          <a:cs typeface="+mn-cs"/>
        </a:defRPr>
      </a:lvl2pPr>
      <a:lvl3pPr marL="1371531" algn="l" defTabSz="1371531" rtl="0" eaLnBrk="1" latinLnBrk="0" hangingPunct="1">
        <a:defRPr sz="2700" kern="1200">
          <a:solidFill>
            <a:schemeClr val="tx1"/>
          </a:solidFill>
          <a:latin typeface="+mn-lt"/>
          <a:ea typeface="+mn-ea"/>
          <a:cs typeface="+mn-cs"/>
        </a:defRPr>
      </a:lvl3pPr>
      <a:lvl4pPr marL="2057297" algn="l" defTabSz="1371531" rtl="0" eaLnBrk="1" latinLnBrk="0" hangingPunct="1">
        <a:defRPr sz="2700" kern="1200">
          <a:solidFill>
            <a:schemeClr val="tx1"/>
          </a:solidFill>
          <a:latin typeface="+mn-lt"/>
          <a:ea typeface="+mn-ea"/>
          <a:cs typeface="+mn-cs"/>
        </a:defRPr>
      </a:lvl4pPr>
      <a:lvl5pPr marL="2743064" algn="l" defTabSz="1371531" rtl="0" eaLnBrk="1" latinLnBrk="0" hangingPunct="1">
        <a:defRPr sz="2700" kern="1200">
          <a:solidFill>
            <a:schemeClr val="tx1"/>
          </a:solidFill>
          <a:latin typeface="+mn-lt"/>
          <a:ea typeface="+mn-ea"/>
          <a:cs typeface="+mn-cs"/>
        </a:defRPr>
      </a:lvl5pPr>
      <a:lvl6pPr marL="3428829" algn="l" defTabSz="1371531" rtl="0" eaLnBrk="1" latinLnBrk="0" hangingPunct="1">
        <a:defRPr sz="2700" kern="1200">
          <a:solidFill>
            <a:schemeClr val="tx1"/>
          </a:solidFill>
          <a:latin typeface="+mn-lt"/>
          <a:ea typeface="+mn-ea"/>
          <a:cs typeface="+mn-cs"/>
        </a:defRPr>
      </a:lvl6pPr>
      <a:lvl7pPr marL="4114595" algn="l" defTabSz="1371531" rtl="0" eaLnBrk="1" latinLnBrk="0" hangingPunct="1">
        <a:defRPr sz="2700" kern="1200">
          <a:solidFill>
            <a:schemeClr val="tx1"/>
          </a:solidFill>
          <a:latin typeface="+mn-lt"/>
          <a:ea typeface="+mn-ea"/>
          <a:cs typeface="+mn-cs"/>
        </a:defRPr>
      </a:lvl7pPr>
      <a:lvl8pPr marL="4800360" algn="l" defTabSz="1371531" rtl="0" eaLnBrk="1" latinLnBrk="0" hangingPunct="1">
        <a:defRPr sz="2700" kern="1200">
          <a:solidFill>
            <a:schemeClr val="tx1"/>
          </a:solidFill>
          <a:latin typeface="+mn-lt"/>
          <a:ea typeface="+mn-ea"/>
          <a:cs typeface="+mn-cs"/>
        </a:defRPr>
      </a:lvl8pPr>
      <a:lvl9pPr marL="5486126" algn="l" defTabSz="1371531"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3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44890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 id="2147483786" r:id="rId25"/>
    <p:sldLayoutId id="2147483787" r:id="rId26"/>
    <p:sldLayoutId id="2147483788" r:id="rId27"/>
    <p:sldLayoutId id="2147483789" r:id="rId28"/>
    <p:sldLayoutId id="2147483790" r:id="rId29"/>
    <p:sldLayoutId id="2147483791" r:id="rId30"/>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0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48260" y="1634305"/>
            <a:ext cx="12671599" cy="4426102"/>
          </a:xfrm>
        </p:spPr>
        <p:txBody>
          <a:bodyPr>
            <a:normAutofit fontScale="90000"/>
          </a:bodyPr>
          <a:lstStyle/>
          <a:p>
            <a:r>
              <a:rPr lang="en-US" sz="8900" dirty="0">
                <a:solidFill>
                  <a:schemeClr val="accent1"/>
                </a:solidFill>
              </a:rPr>
              <a:t>IMPLEMENTASI AQIDAH</a:t>
            </a:r>
            <a:br>
              <a:rPr lang="en-US" sz="8900" dirty="0">
                <a:solidFill>
                  <a:schemeClr val="accent1"/>
                </a:solidFill>
              </a:rPr>
            </a:br>
            <a:r>
              <a:rPr lang="en-US" sz="8900" dirty="0">
                <a:solidFill>
                  <a:schemeClr val="accent1"/>
                </a:solidFill>
              </a:rPr>
              <a:t>DI ERA INDUSTRI 4.0</a:t>
            </a:r>
            <a:br>
              <a:rPr lang="en-US" dirty="0"/>
            </a:br>
            <a:r>
              <a:rPr lang="en-US" sz="6700" dirty="0"/>
              <a:t>BAPS </a:t>
            </a:r>
            <a:r>
              <a:rPr lang="en-US" sz="6700" dirty="0" err="1"/>
              <a:t>Calon</a:t>
            </a:r>
            <a:r>
              <a:rPr lang="en-US" sz="6700" dirty="0"/>
              <a:t> </a:t>
            </a:r>
            <a:r>
              <a:rPr lang="en-US" sz="6700" dirty="0" err="1"/>
              <a:t>Wisudawam</a:t>
            </a:r>
            <a:r>
              <a:rPr lang="en-US" sz="6700" dirty="0"/>
              <a:t> ke-29 UNIMUS</a:t>
            </a:r>
          </a:p>
        </p:txBody>
      </p:sp>
      <p:sp>
        <p:nvSpPr>
          <p:cNvPr id="3" name="サブタイトル 2"/>
          <p:cNvSpPr>
            <a:spLocks noGrp="1"/>
          </p:cNvSpPr>
          <p:nvPr>
            <p:ph type="subTitle" idx="1"/>
          </p:nvPr>
        </p:nvSpPr>
        <p:spPr/>
        <p:txBody>
          <a:bodyPr>
            <a:normAutofit/>
          </a:bodyPr>
          <a:lstStyle/>
          <a:p>
            <a:pPr algn="r"/>
            <a:r>
              <a:rPr lang="en-US" sz="4400" dirty="0">
                <a:solidFill>
                  <a:schemeClr val="tx1">
                    <a:lumMod val="50000"/>
                  </a:schemeClr>
                </a:solidFill>
              </a:rPr>
              <a:t>WIDADI – </a:t>
            </a:r>
            <a:r>
              <a:rPr lang="en-US" sz="4400" dirty="0" err="1">
                <a:solidFill>
                  <a:schemeClr val="tx1">
                    <a:lumMod val="50000"/>
                  </a:schemeClr>
                </a:solidFill>
              </a:rPr>
              <a:t>Ketua</a:t>
            </a:r>
            <a:r>
              <a:rPr lang="en-US" sz="4400" dirty="0">
                <a:solidFill>
                  <a:schemeClr val="tx1">
                    <a:lumMod val="50000"/>
                  </a:schemeClr>
                </a:solidFill>
              </a:rPr>
              <a:t> BPH UNIMUS</a:t>
            </a:r>
          </a:p>
          <a:p>
            <a:pPr algn="r"/>
            <a:r>
              <a:rPr lang="en-US" sz="4400" dirty="0">
                <a:solidFill>
                  <a:schemeClr val="tx1">
                    <a:lumMod val="50000"/>
                  </a:schemeClr>
                </a:solidFill>
              </a:rPr>
              <a:t>Semarang, 6 November 2018</a:t>
            </a:r>
          </a:p>
        </p:txBody>
      </p:sp>
      <p:pic>
        <p:nvPicPr>
          <p:cNvPr id="4" name="Picture 5" descr="E:\Downloads\20130126_ird001_0.jpg">
            <a:extLst>
              <a:ext uri="{FF2B5EF4-FFF2-40B4-BE49-F238E27FC236}">
                <a16:creationId xmlns:a16="http://schemas.microsoft.com/office/drawing/2014/main" id="{176EF536-71AB-4407-99D4-71CD495D6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534" y="6583660"/>
            <a:ext cx="4608512" cy="2594709"/>
          </a:xfrm>
          <a:prstGeom prst="rect">
            <a:avLst/>
          </a:prstGeom>
          <a:noFill/>
          <a:effectLst>
            <a:reflection blurRad="6350" stA="50000" endA="300" endPos="38500" dist="50800" dir="5400000" sy="-100000" algn="bl" rotWithShape="0"/>
          </a:effectLst>
          <a:scene3d>
            <a:camera prst="perspectiveContrastingRightFacing"/>
            <a:lightRig rig="threePt" dir="t"/>
          </a:scene3d>
          <a:sp3d>
            <a:bevelT w="139700" h="139700" prst="divo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325870"/>
      </p:ext>
    </p:extLst>
  </p:cSld>
  <p:clrMapOvr>
    <a:masterClrMapping/>
  </p:clrMapOvr>
  <mc:AlternateContent xmlns:mc="http://schemas.openxmlformats.org/markup-compatibility/2006" xmlns:p14="http://schemas.microsoft.com/office/powerpoint/2010/main">
    <mc:Choice Requires="p14">
      <p:transition spd="med" p14:dur="700" advTm="5602">
        <p:fade/>
      </p:transition>
    </mc:Choice>
    <mc:Fallback xmlns="">
      <p:transition spd="med" advTm="56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51380" y="761166"/>
            <a:ext cx="16511757" cy="964407"/>
          </a:xfrm>
        </p:spPr>
        <p:txBody>
          <a:bodyPr>
            <a:normAutofit fontScale="92500" lnSpcReduction="20000"/>
          </a:bodyPr>
          <a:lstStyle/>
          <a:p>
            <a:r>
              <a:rPr lang="en-US" b="1" i="1" dirty="0">
                <a:solidFill>
                  <a:schemeClr val="accent1">
                    <a:lumMod val="75000"/>
                  </a:schemeClr>
                </a:solidFill>
                <a:latin typeface="+mj-lt"/>
                <a:cs typeface="Calibri" pitchFamily="34" charset="0"/>
              </a:rPr>
              <a:t>AQIDAH : </a:t>
            </a:r>
            <a:r>
              <a:rPr lang="en-US" b="1" i="1" dirty="0" err="1">
                <a:solidFill>
                  <a:schemeClr val="accent1">
                    <a:lumMod val="75000"/>
                  </a:schemeClr>
                </a:solidFill>
                <a:latin typeface="+mj-lt"/>
                <a:cs typeface="Calibri" pitchFamily="34" charset="0"/>
              </a:rPr>
              <a:t>Aqada</a:t>
            </a:r>
            <a:r>
              <a:rPr lang="en-US" b="1" i="1" dirty="0">
                <a:solidFill>
                  <a:schemeClr val="accent1">
                    <a:lumMod val="75000"/>
                  </a:schemeClr>
                </a:solidFill>
                <a:latin typeface="+mj-lt"/>
                <a:cs typeface="Calibri" pitchFamily="34" charset="0"/>
              </a:rPr>
              <a:t> - </a:t>
            </a:r>
            <a:r>
              <a:rPr lang="en-US" b="1" i="1" dirty="0" err="1">
                <a:solidFill>
                  <a:schemeClr val="accent1">
                    <a:lumMod val="75000"/>
                  </a:schemeClr>
                </a:solidFill>
                <a:latin typeface="+mj-lt"/>
                <a:cs typeface="Calibri" pitchFamily="34" charset="0"/>
              </a:rPr>
              <a:t>Aqaid</a:t>
            </a:r>
            <a:endParaRPr lang="en-US" b="1" i="1" dirty="0">
              <a:solidFill>
                <a:schemeClr val="accent1">
                  <a:lumMod val="75000"/>
                </a:schemeClr>
              </a:solidFill>
              <a:latin typeface="+mj-lt"/>
              <a:cs typeface="Calibri" pitchFamily="34" charset="0"/>
            </a:endParaRPr>
          </a:p>
        </p:txBody>
      </p:sp>
      <p:sp>
        <p:nvSpPr>
          <p:cNvPr id="4" name="Content Placeholder 3"/>
          <p:cNvSpPr>
            <a:spLocks noGrp="1"/>
          </p:cNvSpPr>
          <p:nvPr>
            <p:ph sz="quarter" idx="12"/>
          </p:nvPr>
        </p:nvSpPr>
        <p:spPr>
          <a:xfrm>
            <a:off x="769817" y="2011152"/>
            <a:ext cx="16492727" cy="5184576"/>
          </a:xfrm>
        </p:spPr>
        <p:txBody>
          <a:bodyPr/>
          <a:lstStyle/>
          <a:p>
            <a:pPr marL="428625" indent="-428625">
              <a:buFont typeface="Wingdings" panose="05000000000000000000" pitchFamily="2" charset="2"/>
              <a:buChar char="ü"/>
            </a:pPr>
            <a:r>
              <a:rPr lang="en-US" sz="4200" dirty="0" err="1">
                <a:latin typeface="+mn-lt"/>
              </a:rPr>
              <a:t>Keyakinan</a:t>
            </a:r>
            <a:r>
              <a:rPr lang="en-US" sz="4200" dirty="0">
                <a:latin typeface="+mn-lt"/>
              </a:rPr>
              <a:t> </a:t>
            </a:r>
            <a:r>
              <a:rPr lang="en-US" sz="4200" dirty="0" err="1">
                <a:latin typeface="+mn-lt"/>
              </a:rPr>
              <a:t>keagamaan</a:t>
            </a:r>
            <a:r>
              <a:rPr lang="en-US" sz="4200" dirty="0">
                <a:latin typeface="+mn-lt"/>
              </a:rPr>
              <a:t> yang </a:t>
            </a:r>
            <a:r>
              <a:rPr lang="en-US" sz="4200" dirty="0" err="1">
                <a:latin typeface="+mn-lt"/>
              </a:rPr>
              <a:t>dianut</a:t>
            </a:r>
            <a:r>
              <a:rPr lang="en-US" sz="4200" dirty="0">
                <a:latin typeface="+mn-lt"/>
              </a:rPr>
              <a:t>, </a:t>
            </a:r>
            <a:r>
              <a:rPr lang="en-US" sz="4200" dirty="0" err="1">
                <a:latin typeface="+mn-lt"/>
              </a:rPr>
              <a:t>menjadi</a:t>
            </a:r>
            <a:r>
              <a:rPr lang="en-US" sz="4200" dirty="0">
                <a:latin typeface="+mn-lt"/>
              </a:rPr>
              <a:t> </a:t>
            </a:r>
            <a:r>
              <a:rPr lang="en-US" sz="4200" dirty="0" err="1">
                <a:latin typeface="+mn-lt"/>
              </a:rPr>
              <a:t>landasan</a:t>
            </a:r>
            <a:r>
              <a:rPr lang="en-US" sz="4200" dirty="0">
                <a:latin typeface="+mn-lt"/>
              </a:rPr>
              <a:t> </a:t>
            </a:r>
            <a:r>
              <a:rPr lang="en-US" sz="4200" dirty="0" err="1">
                <a:latin typeface="+mn-lt"/>
              </a:rPr>
              <a:t>segala</a:t>
            </a:r>
            <a:r>
              <a:rPr lang="en-US" sz="4200" dirty="0">
                <a:latin typeface="+mn-lt"/>
              </a:rPr>
              <a:t> </a:t>
            </a:r>
            <a:r>
              <a:rPr lang="en-US" sz="4200" dirty="0" err="1">
                <a:latin typeface="+mn-lt"/>
              </a:rPr>
              <a:t>bentuk</a:t>
            </a:r>
            <a:r>
              <a:rPr lang="en-US" sz="4200" dirty="0">
                <a:latin typeface="+mn-lt"/>
              </a:rPr>
              <a:t> </a:t>
            </a:r>
            <a:r>
              <a:rPr lang="en-US" sz="4200" dirty="0" err="1">
                <a:latin typeface="+mn-lt"/>
              </a:rPr>
              <a:t>sikap</a:t>
            </a:r>
            <a:r>
              <a:rPr lang="en-US" sz="4200" dirty="0">
                <a:latin typeface="+mn-lt"/>
              </a:rPr>
              <a:t>, </a:t>
            </a:r>
            <a:r>
              <a:rPr lang="en-US" sz="4200" dirty="0" err="1">
                <a:latin typeface="+mn-lt"/>
              </a:rPr>
              <a:t>aktivitas</a:t>
            </a:r>
            <a:r>
              <a:rPr lang="en-US" sz="4200" dirty="0">
                <a:latin typeface="+mn-lt"/>
              </a:rPr>
              <a:t>, </a:t>
            </a:r>
            <a:r>
              <a:rPr lang="en-US" sz="4200" dirty="0" err="1">
                <a:latin typeface="+mn-lt"/>
              </a:rPr>
              <a:t>pandangan</a:t>
            </a:r>
            <a:r>
              <a:rPr lang="en-US" sz="4200" dirty="0">
                <a:latin typeface="+mn-lt"/>
              </a:rPr>
              <a:t>, </a:t>
            </a:r>
            <a:r>
              <a:rPr lang="en-US" sz="4200" dirty="0" err="1">
                <a:latin typeface="+mn-lt"/>
              </a:rPr>
              <a:t>pegangan</a:t>
            </a:r>
            <a:r>
              <a:rPr lang="en-US" sz="4200" dirty="0">
                <a:latin typeface="+mn-lt"/>
              </a:rPr>
              <a:t> </a:t>
            </a:r>
            <a:r>
              <a:rPr lang="en-US" sz="4200" dirty="0" err="1">
                <a:latin typeface="+mn-lt"/>
              </a:rPr>
              <a:t>hidup</a:t>
            </a:r>
            <a:r>
              <a:rPr lang="en-US" sz="4200" dirty="0">
                <a:latin typeface="+mn-lt"/>
              </a:rPr>
              <a:t>.</a:t>
            </a:r>
          </a:p>
          <a:p>
            <a:pPr marL="428625" indent="-428625">
              <a:buFont typeface="Wingdings" panose="05000000000000000000" pitchFamily="2" charset="2"/>
              <a:buChar char="ü"/>
            </a:pPr>
            <a:r>
              <a:rPr lang="en-US" sz="4200" dirty="0" err="1">
                <a:latin typeface="+mn-lt"/>
              </a:rPr>
              <a:t>Identik</a:t>
            </a:r>
            <a:r>
              <a:rPr lang="en-US" sz="4200" dirty="0">
                <a:latin typeface="+mn-lt"/>
              </a:rPr>
              <a:t> </a:t>
            </a:r>
            <a:r>
              <a:rPr lang="en-US" sz="4200" dirty="0" err="1">
                <a:latin typeface="+mn-lt"/>
              </a:rPr>
              <a:t>dengan</a:t>
            </a:r>
            <a:r>
              <a:rPr lang="en-US" sz="4200" dirty="0">
                <a:latin typeface="+mn-lt"/>
              </a:rPr>
              <a:t> </a:t>
            </a:r>
            <a:r>
              <a:rPr lang="en-US" sz="4200" dirty="0" err="1">
                <a:latin typeface="+mn-lt"/>
              </a:rPr>
              <a:t>iman</a:t>
            </a:r>
            <a:r>
              <a:rPr lang="en-US" sz="4200" dirty="0">
                <a:latin typeface="+mn-lt"/>
              </a:rPr>
              <a:t> (</a:t>
            </a:r>
            <a:r>
              <a:rPr lang="en-US" sz="4200" dirty="0" err="1">
                <a:latin typeface="+mn-lt"/>
              </a:rPr>
              <a:t>kepercayaan</a:t>
            </a:r>
            <a:r>
              <a:rPr lang="en-US" sz="4200" dirty="0">
                <a:latin typeface="+mn-lt"/>
              </a:rPr>
              <a:t> </a:t>
            </a:r>
            <a:r>
              <a:rPr lang="en-US" sz="4200" dirty="0" err="1">
                <a:latin typeface="+mn-lt"/>
              </a:rPr>
              <a:t>dan</a:t>
            </a:r>
            <a:r>
              <a:rPr lang="en-US" sz="4200" dirty="0">
                <a:latin typeface="+mn-lt"/>
              </a:rPr>
              <a:t> </a:t>
            </a:r>
            <a:r>
              <a:rPr lang="en-US" sz="4200" dirty="0" err="1">
                <a:latin typeface="+mn-lt"/>
              </a:rPr>
              <a:t>keyakinan</a:t>
            </a:r>
            <a:r>
              <a:rPr lang="en-US" sz="4200" dirty="0">
                <a:latin typeface="+mn-lt"/>
              </a:rPr>
              <a:t>)</a:t>
            </a:r>
          </a:p>
          <a:p>
            <a:pPr marL="428625" indent="-428625">
              <a:buFont typeface="Wingdings" panose="05000000000000000000" pitchFamily="2" charset="2"/>
              <a:buChar char="ü"/>
            </a:pPr>
            <a:r>
              <a:rPr lang="en-US" sz="4200" i="1" dirty="0" err="1">
                <a:latin typeface="+mn-lt"/>
              </a:rPr>
              <a:t>Aqada</a:t>
            </a:r>
            <a:r>
              <a:rPr lang="en-US" sz="4200" dirty="0">
                <a:latin typeface="+mn-lt"/>
              </a:rPr>
              <a:t> : </a:t>
            </a:r>
            <a:r>
              <a:rPr lang="en-US" sz="4200" dirty="0" err="1">
                <a:latin typeface="+mn-lt"/>
              </a:rPr>
              <a:t>mengikat</a:t>
            </a:r>
            <a:r>
              <a:rPr lang="en-US" sz="4200" dirty="0">
                <a:latin typeface="+mn-lt"/>
              </a:rPr>
              <a:t>, </a:t>
            </a:r>
            <a:r>
              <a:rPr lang="en-US" sz="4200" dirty="0" err="1">
                <a:latin typeface="+mn-lt"/>
              </a:rPr>
              <a:t>membuhul</a:t>
            </a:r>
            <a:r>
              <a:rPr lang="en-US" sz="4200" dirty="0">
                <a:latin typeface="+mn-lt"/>
              </a:rPr>
              <a:t>, </a:t>
            </a:r>
            <a:r>
              <a:rPr lang="en-US" sz="4200" dirty="0" err="1">
                <a:latin typeface="+mn-lt"/>
              </a:rPr>
              <a:t>mengumpulkan</a:t>
            </a:r>
            <a:r>
              <a:rPr lang="en-US" sz="4200" dirty="0">
                <a:latin typeface="+mn-lt"/>
              </a:rPr>
              <a:t>, </a:t>
            </a:r>
            <a:r>
              <a:rPr lang="en-US" sz="4200" dirty="0" err="1">
                <a:latin typeface="+mn-lt"/>
              </a:rPr>
              <a:t>mengokohkan</a:t>
            </a:r>
            <a:r>
              <a:rPr lang="en-US" sz="4200" dirty="0">
                <a:latin typeface="+mn-lt"/>
              </a:rPr>
              <a:t>, </a:t>
            </a:r>
            <a:r>
              <a:rPr lang="en-US" sz="4200" dirty="0" err="1">
                <a:latin typeface="+mn-lt"/>
              </a:rPr>
              <a:t>menjajikan</a:t>
            </a:r>
            <a:endParaRPr lang="en-US" sz="4200" dirty="0">
              <a:latin typeface="+mn-lt"/>
            </a:endParaRPr>
          </a:p>
          <a:p>
            <a:pPr marL="428625" indent="-428625">
              <a:buFont typeface="Wingdings" panose="05000000000000000000" pitchFamily="2" charset="2"/>
              <a:buChar char="ü"/>
            </a:pPr>
            <a:r>
              <a:rPr lang="en-US" sz="4200" dirty="0" err="1">
                <a:latin typeface="+mn-lt"/>
              </a:rPr>
              <a:t>Mahmut</a:t>
            </a:r>
            <a:r>
              <a:rPr lang="en-US" sz="4200" dirty="0">
                <a:latin typeface="+mn-lt"/>
              </a:rPr>
              <a:t> </a:t>
            </a:r>
            <a:r>
              <a:rPr lang="en-US" sz="4200" dirty="0" err="1">
                <a:latin typeface="+mn-lt"/>
              </a:rPr>
              <a:t>Syaltut</a:t>
            </a:r>
            <a:r>
              <a:rPr lang="en-US" sz="4200" dirty="0">
                <a:latin typeface="+mn-lt"/>
              </a:rPr>
              <a:t> : Al-Qur’an </a:t>
            </a:r>
            <a:r>
              <a:rPr lang="en-US" sz="4200" dirty="0" err="1">
                <a:latin typeface="+mn-lt"/>
              </a:rPr>
              <a:t>menyebut</a:t>
            </a:r>
            <a:r>
              <a:rPr lang="en-US" sz="4200" dirty="0">
                <a:latin typeface="+mn-lt"/>
              </a:rPr>
              <a:t> </a:t>
            </a:r>
            <a:r>
              <a:rPr lang="en-US" sz="4200" dirty="0" err="1">
                <a:latin typeface="+mn-lt"/>
              </a:rPr>
              <a:t>aqidah</a:t>
            </a:r>
            <a:r>
              <a:rPr lang="en-US" sz="4200" dirty="0">
                <a:latin typeface="+mn-lt"/>
              </a:rPr>
              <a:t> </a:t>
            </a:r>
            <a:r>
              <a:rPr lang="en-US" sz="4200" dirty="0" err="1">
                <a:latin typeface="+mn-lt"/>
              </a:rPr>
              <a:t>dengan</a:t>
            </a:r>
            <a:r>
              <a:rPr lang="en-US" sz="4200" dirty="0">
                <a:latin typeface="+mn-lt"/>
              </a:rPr>
              <a:t> </a:t>
            </a:r>
            <a:r>
              <a:rPr lang="en-US" sz="4200" dirty="0" err="1">
                <a:latin typeface="+mn-lt"/>
              </a:rPr>
              <a:t>iman</a:t>
            </a:r>
            <a:r>
              <a:rPr lang="en-US" sz="4200" dirty="0">
                <a:latin typeface="+mn-lt"/>
              </a:rPr>
              <a:t>, </a:t>
            </a:r>
            <a:r>
              <a:rPr lang="en-US" sz="4200" dirty="0" err="1">
                <a:latin typeface="+mn-lt"/>
              </a:rPr>
              <a:t>dan</a:t>
            </a:r>
            <a:r>
              <a:rPr lang="en-US" sz="4200" dirty="0">
                <a:latin typeface="+mn-lt"/>
              </a:rPr>
              <a:t> </a:t>
            </a:r>
            <a:r>
              <a:rPr lang="en-US" sz="4200" dirty="0" err="1">
                <a:latin typeface="+mn-lt"/>
              </a:rPr>
              <a:t>syariat</a:t>
            </a:r>
            <a:r>
              <a:rPr lang="en-US" sz="4200" dirty="0">
                <a:latin typeface="+mn-lt"/>
              </a:rPr>
              <a:t> </a:t>
            </a:r>
            <a:r>
              <a:rPr lang="en-US" sz="4200" dirty="0" err="1">
                <a:latin typeface="+mn-lt"/>
              </a:rPr>
              <a:t>dengan</a:t>
            </a:r>
            <a:r>
              <a:rPr lang="en-US" sz="4200" dirty="0">
                <a:latin typeface="+mn-lt"/>
              </a:rPr>
              <a:t> </a:t>
            </a:r>
            <a:r>
              <a:rPr lang="en-US" sz="4200" dirty="0" err="1">
                <a:latin typeface="+mn-lt"/>
              </a:rPr>
              <a:t>amal</a:t>
            </a:r>
            <a:r>
              <a:rPr lang="en-US" sz="4200" dirty="0">
                <a:latin typeface="+mn-lt"/>
              </a:rPr>
              <a:t> </a:t>
            </a:r>
            <a:r>
              <a:rPr lang="en-US" sz="4200" dirty="0" err="1">
                <a:latin typeface="+mn-lt"/>
              </a:rPr>
              <a:t>shalih</a:t>
            </a:r>
            <a:r>
              <a:rPr lang="en-US" sz="4200" dirty="0">
                <a:latin typeface="+mn-lt"/>
              </a:rPr>
              <a:t>. Q.S. Al-</a:t>
            </a:r>
            <a:r>
              <a:rPr lang="en-US" sz="4200" dirty="0" err="1">
                <a:latin typeface="+mn-lt"/>
              </a:rPr>
              <a:t>Kahfi</a:t>
            </a:r>
            <a:r>
              <a:rPr lang="en-US" sz="4200" dirty="0">
                <a:latin typeface="+mn-lt"/>
              </a:rPr>
              <a:t> : 107-108</a:t>
            </a:r>
          </a:p>
        </p:txBody>
      </p:sp>
      <p:grpSp>
        <p:nvGrpSpPr>
          <p:cNvPr id="31" name="Group 30"/>
          <p:cNvGrpSpPr/>
          <p:nvPr/>
        </p:nvGrpSpPr>
        <p:grpSpPr>
          <a:xfrm>
            <a:off x="682809" y="736685"/>
            <a:ext cx="68571" cy="1013570"/>
            <a:chOff x="455000" y="491056"/>
            <a:chExt cx="45720" cy="675713"/>
          </a:xfrm>
        </p:grpSpPr>
        <p:sp>
          <p:nvSpPr>
            <p:cNvPr id="32" name="Rectangle 31"/>
            <p:cNvSpPr/>
            <p:nvPr userDrawn="1"/>
          </p:nvSpPr>
          <p:spPr>
            <a:xfrm>
              <a:off x="455001" y="491056"/>
              <a:ext cx="45719" cy="675713"/>
            </a:xfrm>
            <a:prstGeom prst="rect">
              <a:avLst/>
            </a:prstGeom>
            <a:solidFill>
              <a:srgbClr val="008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33" name="Rectangle 32"/>
            <p:cNvSpPr/>
            <p:nvPr userDrawn="1"/>
          </p:nvSpPr>
          <p:spPr>
            <a:xfrm>
              <a:off x="455000" y="961799"/>
              <a:ext cx="45719" cy="204970"/>
            </a:xfrm>
            <a:prstGeom prst="rect">
              <a:avLst/>
            </a:prstGeom>
            <a:solidFill>
              <a:schemeClr val="tx1">
                <a:lumMod val="95000"/>
                <a:lumOff val="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grpSp>
      <p:sp>
        <p:nvSpPr>
          <p:cNvPr id="8" name="Rectangle 7"/>
          <p:cNvSpPr/>
          <p:nvPr/>
        </p:nvSpPr>
        <p:spPr>
          <a:xfrm>
            <a:off x="398" y="7378189"/>
            <a:ext cx="18285620" cy="2545919"/>
          </a:xfrm>
          <a:prstGeom prst="rect">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dirty="0">
                <a:solidFill>
                  <a:schemeClr val="tx1"/>
                </a:solidFill>
                <a:latin typeface="Adobe Arabic" pitchFamily="18" charset="-78"/>
                <a:ea typeface="Times New Roman"/>
                <a:cs typeface="Adobe Arabic" pitchFamily="18" charset="-78"/>
              </a:rPr>
              <a:t>إِنَّ الَّذِينَ آمَنُوا وَعَمِلُوا الصَّالِحَاتِ كَانَتْ لَهُمْ جَنَّاتُ الْفِرْدَوْسِ نُزُلا </a:t>
            </a:r>
            <a:r>
              <a:rPr lang="ar-SA" sz="4200" dirty="0">
                <a:solidFill>
                  <a:schemeClr val="tx1"/>
                </a:solidFill>
                <a:latin typeface="Adobe Arabic" pitchFamily="18" charset="-78"/>
                <a:ea typeface="Times New Roman"/>
                <a:cs typeface="Adobe Arabic" pitchFamily="18" charset="-78"/>
              </a:rPr>
              <a:t>(١٠٧)</a:t>
            </a:r>
          </a:p>
          <a:p>
            <a:pPr algn="ctr"/>
            <a:r>
              <a:rPr lang="ar-SA" sz="6000" dirty="0">
                <a:solidFill>
                  <a:schemeClr val="tx1"/>
                </a:solidFill>
                <a:latin typeface="Adobe Arabic" pitchFamily="18" charset="-78"/>
                <a:ea typeface="Times New Roman"/>
                <a:cs typeface="Adobe Arabic" pitchFamily="18" charset="-78"/>
              </a:rPr>
              <a:t>خَالِدِينَ فِيهَا لا يَبْغُونَ عَنْهَا حِوَلا </a:t>
            </a:r>
            <a:r>
              <a:rPr lang="ar-SA" sz="4200" dirty="0">
                <a:solidFill>
                  <a:schemeClr val="tx1"/>
                </a:solidFill>
                <a:latin typeface="Adobe Arabic" pitchFamily="18" charset="-78"/>
                <a:ea typeface="Times New Roman"/>
                <a:cs typeface="Adobe Arabic" pitchFamily="18" charset="-78"/>
              </a:rPr>
              <a:t>(١٠٨)</a:t>
            </a:r>
          </a:p>
        </p:txBody>
      </p:sp>
    </p:spTree>
    <p:extLst>
      <p:ext uri="{BB962C8B-B14F-4D97-AF65-F5344CB8AC3E}">
        <p14:creationId xmlns:p14="http://schemas.microsoft.com/office/powerpoint/2010/main" val="42231296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46462" y="-934269"/>
            <a:ext cx="13924847" cy="10443634"/>
          </a:xfrm>
          <a:prstGeom prst="ellipse">
            <a:avLst/>
          </a:prstGeom>
          <a:ln>
            <a:noFill/>
          </a:ln>
          <a:effectLst>
            <a:softEdge rad="112500"/>
          </a:effectLst>
          <a:extLst/>
        </p:spPr>
      </p:pic>
      <p:sp>
        <p:nvSpPr>
          <p:cNvPr id="18" name="Rectangle 17"/>
          <p:cNvSpPr/>
          <p:nvPr/>
        </p:nvSpPr>
        <p:spPr>
          <a:xfrm>
            <a:off x="793" y="7609292"/>
            <a:ext cx="18285620" cy="2248253"/>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371600"/>
            <a:r>
              <a:rPr lang="ar-SA" sz="8800" dirty="0">
                <a:solidFill>
                  <a:schemeClr val="tx1"/>
                </a:solidFill>
                <a:latin typeface="Adobe Arabic" pitchFamily="18" charset="-78"/>
                <a:ea typeface="Times New Roman"/>
                <a:cs typeface="Adobe Arabic" pitchFamily="18" charset="-78"/>
              </a:rPr>
              <a:t>وَلَهُ الْجَوَارِ الْمُنشَآتُ فِي الْبَحْرِ كَالْأَعْلَامِ - (٢٤</a:t>
            </a:r>
            <a:r>
              <a:rPr kumimoji="0" lang="ar-SA" sz="8800" b="0" i="0" u="none" strike="noStrike" kern="1200" cap="none" spc="0" normalizeH="0" baseline="0" noProof="0" dirty="0">
                <a:ln>
                  <a:noFill/>
                </a:ln>
                <a:solidFill>
                  <a:schemeClr val="tx1"/>
                </a:solidFill>
                <a:effectLst/>
                <a:uLnTx/>
                <a:uFillTx/>
                <a:latin typeface="Adobe Arabic" pitchFamily="18" charset="-78"/>
                <a:ea typeface="Times New Roman"/>
                <a:cs typeface="Adobe Arabic" pitchFamily="18" charset="-78"/>
              </a:rPr>
              <a:t>)</a:t>
            </a:r>
          </a:p>
        </p:txBody>
      </p:sp>
      <p:sp>
        <p:nvSpPr>
          <p:cNvPr id="8" name="TextBox 7"/>
          <p:cNvSpPr txBox="1"/>
          <p:nvPr/>
        </p:nvSpPr>
        <p:spPr>
          <a:xfrm>
            <a:off x="-361850" y="9337210"/>
            <a:ext cx="18285620" cy="692491"/>
          </a:xfrm>
          <a:prstGeom prst="rect">
            <a:avLst/>
          </a:prstGeom>
          <a:noFill/>
        </p:spPr>
        <p:txBody>
          <a:bodyPr wrap="square" lIns="137153" tIns="68577" rIns="137153" bIns="68577" rtlCol="0">
            <a:spAutoFit/>
          </a:bodyPr>
          <a:lstStyle/>
          <a:p>
            <a:pPr lvl="0" algn="r" defTabSz="1371531"/>
            <a:r>
              <a:rPr kumimoji="0" lang="en-US" sz="3600" b="1" i="1" u="none" strike="noStrike" kern="1200" cap="none" spc="0" normalizeH="0" baseline="0" noProof="0" dirty="0">
                <a:ln>
                  <a:noFill/>
                </a:ln>
                <a:effectLst/>
                <a:uLnTx/>
                <a:uFillTx/>
                <a:latin typeface="Lato Regular"/>
                <a:ea typeface="+mn-ea"/>
                <a:cs typeface="+mn-cs"/>
              </a:rPr>
              <a:t>24. </a:t>
            </a:r>
            <a:r>
              <a:rPr lang="en-US" sz="3600" b="1" i="1" dirty="0" err="1">
                <a:latin typeface="Lato Regular"/>
              </a:rPr>
              <a:t>Milik-Nyalah</a:t>
            </a:r>
            <a:r>
              <a:rPr lang="en-US" sz="3600" b="1" i="1" dirty="0">
                <a:latin typeface="Lato Regular"/>
              </a:rPr>
              <a:t> </a:t>
            </a:r>
            <a:r>
              <a:rPr lang="en-US" sz="3600" b="1" i="1" dirty="0" err="1">
                <a:latin typeface="Lato Regular"/>
              </a:rPr>
              <a:t>kapal-kapal</a:t>
            </a:r>
            <a:r>
              <a:rPr lang="en-US" sz="3600" b="1" i="1" dirty="0">
                <a:latin typeface="Lato Regular"/>
              </a:rPr>
              <a:t> yang </a:t>
            </a:r>
            <a:r>
              <a:rPr lang="en-US" sz="3600" b="1" i="1" dirty="0" err="1">
                <a:latin typeface="Lato Regular"/>
              </a:rPr>
              <a:t>berlayar</a:t>
            </a:r>
            <a:r>
              <a:rPr lang="en-US" sz="3600" b="1" i="1" dirty="0">
                <a:latin typeface="Lato Regular"/>
              </a:rPr>
              <a:t> di </a:t>
            </a:r>
            <a:r>
              <a:rPr lang="en-US" sz="3600" b="1" i="1" dirty="0" err="1">
                <a:latin typeface="Lato Regular"/>
              </a:rPr>
              <a:t>lautan</a:t>
            </a:r>
            <a:r>
              <a:rPr lang="en-US" sz="3600" b="1" i="1" dirty="0">
                <a:latin typeface="Lato Regular"/>
              </a:rPr>
              <a:t> </a:t>
            </a:r>
            <a:r>
              <a:rPr lang="en-US" sz="3600" b="1" i="1" dirty="0" err="1">
                <a:latin typeface="Lato Regular"/>
              </a:rPr>
              <a:t>bagaikan</a:t>
            </a:r>
            <a:r>
              <a:rPr lang="en-US" sz="3600" b="1" i="1" dirty="0">
                <a:latin typeface="Lato Regular"/>
              </a:rPr>
              <a:t> </a:t>
            </a:r>
            <a:r>
              <a:rPr lang="en-US" sz="3600" b="1" i="1" dirty="0" err="1">
                <a:latin typeface="Lato Regular"/>
              </a:rPr>
              <a:t>gunung-gunung</a:t>
            </a:r>
            <a:endParaRPr kumimoji="0" lang="en-US" sz="3600" b="1" i="1" u="none" strike="noStrike" kern="1200" cap="none" spc="0" normalizeH="0" baseline="0" noProof="0" dirty="0">
              <a:ln>
                <a:noFill/>
              </a:ln>
              <a:effectLst/>
              <a:uLnTx/>
              <a:uFillTx/>
              <a:latin typeface="Lato Regular"/>
            </a:endParaRPr>
          </a:p>
        </p:txBody>
      </p:sp>
      <p:sp>
        <p:nvSpPr>
          <p:cNvPr id="22" name="Text Placeholder 1"/>
          <p:cNvSpPr txBox="1">
            <a:spLocks/>
          </p:cNvSpPr>
          <p:nvPr/>
        </p:nvSpPr>
        <p:spPr>
          <a:xfrm>
            <a:off x="375887" y="325807"/>
            <a:ext cx="17534637" cy="964407"/>
          </a:xfrm>
          <a:prstGeom prst="rect">
            <a:avLst/>
          </a:prstGeom>
          <a:noFill/>
        </p:spPr>
        <p:txBody>
          <a:bodyPr vert="horz" lIns="137153" tIns="68577" rIns="137153" bIns="68577"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bg1">
                    <a:lumMod val="50000"/>
                  </a:schemeClr>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84" marR="0" lvl="0" indent="-342884" defTabSz="1371531"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6000" b="1" i="1" u="none" strike="noStrike" kern="1200" cap="none" spc="0" normalizeH="0" baseline="0" noProof="0" dirty="0">
                <a:ln>
                  <a:noFill/>
                </a:ln>
                <a:solidFill>
                  <a:srgbClr val="0070C0"/>
                </a:solidFill>
                <a:effectLst/>
                <a:uLnTx/>
                <a:uFillTx/>
                <a:latin typeface="Lato Regular"/>
                <a:ea typeface="+mn-ea"/>
                <a:cs typeface="Calibri" pitchFamily="34" charset="0"/>
              </a:rPr>
              <a:t>Q.S AR-RAHMAN : 24</a:t>
            </a:r>
          </a:p>
        </p:txBody>
      </p:sp>
    </p:spTree>
    <p:extLst>
      <p:ext uri="{BB962C8B-B14F-4D97-AF65-F5344CB8AC3E}">
        <p14:creationId xmlns:p14="http://schemas.microsoft.com/office/powerpoint/2010/main" val="21732395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61136" y="790947"/>
            <a:ext cx="17524878" cy="1544241"/>
          </a:xfrm>
        </p:spPr>
        <p:txBody>
          <a:bodyPr>
            <a:normAutofit fontScale="92500" lnSpcReduction="20000"/>
          </a:bodyPr>
          <a:lstStyle/>
          <a:p>
            <a:r>
              <a:rPr lang="en-US" sz="6000" b="1" i="1" dirty="0">
                <a:solidFill>
                  <a:srgbClr val="FF0000"/>
                </a:solidFill>
              </a:rPr>
              <a:t>ERA INDUSTRI </a:t>
            </a:r>
          </a:p>
          <a:p>
            <a:r>
              <a:rPr lang="en-US" sz="4800" b="1" i="1" dirty="0" err="1">
                <a:solidFill>
                  <a:schemeClr val="tx1">
                    <a:lumMod val="75000"/>
                  </a:schemeClr>
                </a:solidFill>
              </a:rPr>
              <a:t>Ciri-ciri</a:t>
            </a:r>
            <a:r>
              <a:rPr lang="en-US" sz="4800" b="1" i="1" dirty="0">
                <a:solidFill>
                  <a:schemeClr val="tx1">
                    <a:lumMod val="75000"/>
                  </a:schemeClr>
                </a:solidFill>
              </a:rPr>
              <a:t> :</a:t>
            </a:r>
            <a:endParaRPr lang="en-US" sz="4800" b="1" i="1" dirty="0">
              <a:solidFill>
                <a:schemeClr val="tx1">
                  <a:lumMod val="75000"/>
                </a:schemeClr>
              </a:solidFill>
              <a:latin typeface="Lato Light" panose="020F0302020204030203" pitchFamily="34" charset="0"/>
            </a:endParaRPr>
          </a:p>
        </p:txBody>
      </p:sp>
      <p:sp>
        <p:nvSpPr>
          <p:cNvPr id="5" name="Rectangle 4"/>
          <p:cNvSpPr/>
          <p:nvPr/>
        </p:nvSpPr>
        <p:spPr>
          <a:xfrm>
            <a:off x="-49757" y="2806441"/>
            <a:ext cx="18285620" cy="6375791"/>
          </a:xfrm>
          <a:prstGeom prst="rect">
            <a:avLst/>
          </a:prstGeom>
          <a:solidFill>
            <a:schemeClr val="accent6">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0" name="TextBox 9"/>
          <p:cNvSpPr txBox="1"/>
          <p:nvPr/>
        </p:nvSpPr>
        <p:spPr>
          <a:xfrm>
            <a:off x="701960" y="3272892"/>
            <a:ext cx="17729195" cy="5806077"/>
          </a:xfrm>
          <a:prstGeom prst="rect">
            <a:avLst/>
          </a:prstGeom>
          <a:noFill/>
        </p:spPr>
        <p:txBody>
          <a:bodyPr wrap="square" rtlCol="0">
            <a:spAutoFit/>
          </a:bodyPr>
          <a:lstStyle/>
          <a:p>
            <a:pPr marL="685800" indent="-685800">
              <a:lnSpc>
                <a:spcPct val="150000"/>
              </a:lnSpc>
              <a:buFont typeface="Wingdings" pitchFamily="2" charset="2"/>
              <a:buChar char="q"/>
            </a:pPr>
            <a:r>
              <a:rPr lang="en-US" sz="3600" dirty="0">
                <a:latin typeface="Lato Light" panose="020F0302020204030203" pitchFamily="34" charset="0"/>
              </a:rPr>
              <a:t>1.0	: </a:t>
            </a:r>
            <a:r>
              <a:rPr lang="en-US" sz="3600" dirty="0" err="1">
                <a:latin typeface="Lato Light" panose="020F0302020204030203" pitchFamily="34" charset="0"/>
              </a:rPr>
              <a:t>Tumbuhnya</a:t>
            </a:r>
            <a:r>
              <a:rPr lang="en-US" sz="3600" dirty="0">
                <a:latin typeface="Lato Light" panose="020F0302020204030203" pitchFamily="34" charset="0"/>
              </a:rPr>
              <a:t> </a:t>
            </a:r>
            <a:r>
              <a:rPr lang="en-US" sz="3600" dirty="0" err="1">
                <a:latin typeface="Lato Light" panose="020F0302020204030203" pitchFamily="34" charset="0"/>
              </a:rPr>
              <a:t>mekanisasi</a:t>
            </a:r>
            <a:r>
              <a:rPr lang="en-US" sz="3600" dirty="0">
                <a:latin typeface="Lato Light" panose="020F0302020204030203" pitchFamily="34" charset="0"/>
              </a:rPr>
              <a:t> </a:t>
            </a:r>
            <a:r>
              <a:rPr lang="en-US" sz="3600" dirty="0" err="1">
                <a:latin typeface="Lato Light" panose="020F0302020204030203" pitchFamily="34" charset="0"/>
              </a:rPr>
              <a:t>dan</a:t>
            </a:r>
            <a:r>
              <a:rPr lang="en-US" sz="3600" dirty="0">
                <a:latin typeface="Lato Light" panose="020F0302020204030203" pitchFamily="34" charset="0"/>
              </a:rPr>
              <a:t> </a:t>
            </a:r>
            <a:r>
              <a:rPr lang="en-US" sz="3600" dirty="0" err="1">
                <a:latin typeface="Lato Light" panose="020F0302020204030203" pitchFamily="34" charset="0"/>
              </a:rPr>
              <a:t>energi</a:t>
            </a:r>
            <a:r>
              <a:rPr lang="en-US" sz="3600" dirty="0">
                <a:latin typeface="Lato Light" panose="020F0302020204030203" pitchFamily="34" charset="0"/>
              </a:rPr>
              <a:t> </a:t>
            </a:r>
            <a:r>
              <a:rPr lang="en-US" sz="3600" dirty="0" err="1">
                <a:latin typeface="Lato Light" panose="020F0302020204030203" pitchFamily="34" charset="0"/>
              </a:rPr>
              <a:t>berbasis</a:t>
            </a:r>
            <a:r>
              <a:rPr lang="en-US" sz="3600" dirty="0">
                <a:latin typeface="Lato Light" panose="020F0302020204030203" pitchFamily="34" charset="0"/>
              </a:rPr>
              <a:t> </a:t>
            </a:r>
            <a:r>
              <a:rPr lang="en-US" sz="3600" dirty="0" err="1">
                <a:latin typeface="Lato Light" panose="020F0302020204030203" pitchFamily="34" charset="0"/>
              </a:rPr>
              <a:t>uap</a:t>
            </a:r>
            <a:r>
              <a:rPr lang="en-US" sz="3600" dirty="0">
                <a:latin typeface="Lato Light" panose="020F0302020204030203" pitchFamily="34" charset="0"/>
              </a:rPr>
              <a:t> </a:t>
            </a:r>
            <a:r>
              <a:rPr lang="en-US" sz="3600" dirty="0" err="1">
                <a:latin typeface="Lato Light" panose="020F0302020204030203" pitchFamily="34" charset="0"/>
              </a:rPr>
              <a:t>dan</a:t>
            </a:r>
            <a:r>
              <a:rPr lang="en-US" sz="3600" dirty="0">
                <a:latin typeface="Lato Light" panose="020F0302020204030203" pitchFamily="34" charset="0"/>
              </a:rPr>
              <a:t> air</a:t>
            </a:r>
          </a:p>
          <a:p>
            <a:pPr marL="685800" indent="-685800">
              <a:lnSpc>
                <a:spcPct val="150000"/>
              </a:lnSpc>
              <a:buFont typeface="Wingdings" pitchFamily="2" charset="2"/>
              <a:buChar char="q"/>
            </a:pPr>
            <a:r>
              <a:rPr lang="en-US" sz="3600" dirty="0">
                <a:latin typeface="Lato Light" panose="020F0302020204030203" pitchFamily="34" charset="0"/>
              </a:rPr>
              <a:t>2.0	: </a:t>
            </a:r>
            <a:r>
              <a:rPr lang="en-US" sz="3600" dirty="0" err="1">
                <a:latin typeface="Lato Light" panose="020F0302020204030203" pitchFamily="34" charset="0"/>
              </a:rPr>
              <a:t>Berkembangnya</a:t>
            </a:r>
            <a:r>
              <a:rPr lang="en-US" sz="3600" dirty="0">
                <a:latin typeface="Lato Light" panose="020F0302020204030203" pitchFamily="34" charset="0"/>
              </a:rPr>
              <a:t> </a:t>
            </a:r>
            <a:r>
              <a:rPr lang="en-US" sz="3600" dirty="0" err="1">
                <a:latin typeface="Lato Light" panose="020F0302020204030203" pitchFamily="34" charset="0"/>
              </a:rPr>
              <a:t>energi</a:t>
            </a:r>
            <a:r>
              <a:rPr lang="en-US" sz="3600" dirty="0">
                <a:latin typeface="Lato Light" panose="020F0302020204030203" pitchFamily="34" charset="0"/>
              </a:rPr>
              <a:t> </a:t>
            </a:r>
            <a:r>
              <a:rPr lang="en-US" sz="3600" dirty="0" err="1">
                <a:latin typeface="Lato Light" panose="020F0302020204030203" pitchFamily="34" charset="0"/>
              </a:rPr>
              <a:t>listrik</a:t>
            </a:r>
            <a:r>
              <a:rPr lang="en-US" sz="3600" dirty="0">
                <a:latin typeface="Lato Light" panose="020F0302020204030203" pitchFamily="34" charset="0"/>
              </a:rPr>
              <a:t> </a:t>
            </a:r>
            <a:r>
              <a:rPr lang="en-US" sz="3600" dirty="0" err="1">
                <a:latin typeface="Lato Light" panose="020F0302020204030203" pitchFamily="34" charset="0"/>
              </a:rPr>
              <a:t>dan</a:t>
            </a:r>
            <a:r>
              <a:rPr lang="en-US" sz="3600" dirty="0">
                <a:latin typeface="Lato Light" panose="020F0302020204030203" pitchFamily="34" charset="0"/>
              </a:rPr>
              <a:t> </a:t>
            </a:r>
            <a:r>
              <a:rPr lang="en-US" sz="3600" dirty="0" err="1">
                <a:latin typeface="Lato Light" panose="020F0302020204030203" pitchFamily="34" charset="0"/>
              </a:rPr>
              <a:t>produksi</a:t>
            </a:r>
            <a:r>
              <a:rPr lang="en-US" sz="3600" dirty="0">
                <a:latin typeface="Lato Light" panose="020F0302020204030203" pitchFamily="34" charset="0"/>
              </a:rPr>
              <a:t> </a:t>
            </a:r>
            <a:r>
              <a:rPr lang="en-US" sz="3600" dirty="0" err="1">
                <a:latin typeface="Lato Light" panose="020F0302020204030203" pitchFamily="34" charset="0"/>
              </a:rPr>
              <a:t>massal</a:t>
            </a:r>
            <a:endParaRPr lang="en-US" sz="3600" dirty="0">
              <a:latin typeface="Lato Light" panose="020F0302020204030203" pitchFamily="34" charset="0"/>
            </a:endParaRPr>
          </a:p>
          <a:p>
            <a:pPr marL="685800" indent="-685800">
              <a:lnSpc>
                <a:spcPct val="150000"/>
              </a:lnSpc>
              <a:buFont typeface="Wingdings" pitchFamily="2" charset="2"/>
              <a:buChar char="q"/>
            </a:pPr>
            <a:r>
              <a:rPr lang="en-US" sz="3600" dirty="0">
                <a:latin typeface="Lato Light" panose="020F0302020204030203" pitchFamily="34" charset="0"/>
              </a:rPr>
              <a:t>3.0	: </a:t>
            </a:r>
            <a:r>
              <a:rPr lang="en-US" sz="3600" dirty="0" err="1">
                <a:latin typeface="Lato Light" panose="020F0302020204030203" pitchFamily="34" charset="0"/>
              </a:rPr>
              <a:t>Tumbuhnya</a:t>
            </a:r>
            <a:r>
              <a:rPr lang="en-US" sz="3600" dirty="0">
                <a:latin typeface="Lato Light" panose="020F0302020204030203" pitchFamily="34" charset="0"/>
              </a:rPr>
              <a:t> </a:t>
            </a:r>
            <a:r>
              <a:rPr lang="en-US" sz="3600" dirty="0" err="1">
                <a:latin typeface="Lato Light" panose="020F0302020204030203" pitchFamily="34" charset="0"/>
              </a:rPr>
              <a:t>industri</a:t>
            </a:r>
            <a:r>
              <a:rPr lang="en-US" sz="3600" dirty="0">
                <a:latin typeface="Lato Light" panose="020F0302020204030203" pitchFamily="34" charset="0"/>
              </a:rPr>
              <a:t> </a:t>
            </a:r>
            <a:r>
              <a:rPr lang="en-US" sz="3600" dirty="0" err="1">
                <a:latin typeface="Lato Light" panose="020F0302020204030203" pitchFamily="34" charset="0"/>
              </a:rPr>
              <a:t>berbasis</a:t>
            </a:r>
            <a:r>
              <a:rPr lang="en-US" sz="3600" dirty="0">
                <a:latin typeface="Lato Light" panose="020F0302020204030203" pitchFamily="34" charset="0"/>
              </a:rPr>
              <a:t> </a:t>
            </a:r>
            <a:r>
              <a:rPr lang="en-US" sz="3600" dirty="0" err="1">
                <a:latin typeface="Lato Light" panose="020F0302020204030203" pitchFamily="34" charset="0"/>
              </a:rPr>
              <a:t>elektronika</a:t>
            </a:r>
            <a:r>
              <a:rPr lang="en-US" sz="3600" dirty="0">
                <a:latin typeface="Lato Light" panose="020F0302020204030203" pitchFamily="34" charset="0"/>
              </a:rPr>
              <a:t>, </a:t>
            </a:r>
            <a:r>
              <a:rPr lang="en-US" sz="3600" dirty="0" err="1">
                <a:latin typeface="Lato Light" panose="020F0302020204030203" pitchFamily="34" charset="0"/>
              </a:rPr>
              <a:t>teknologi</a:t>
            </a:r>
            <a:r>
              <a:rPr lang="en-US" sz="3600" dirty="0">
                <a:latin typeface="Lato Light" panose="020F0302020204030203" pitchFamily="34" charset="0"/>
              </a:rPr>
              <a:t> </a:t>
            </a:r>
            <a:r>
              <a:rPr lang="en-US" sz="3600" dirty="0" err="1">
                <a:latin typeface="Lato Light" panose="020F0302020204030203" pitchFamily="34" charset="0"/>
              </a:rPr>
              <a:t>informasi</a:t>
            </a:r>
            <a:r>
              <a:rPr lang="en-US" sz="3600" dirty="0">
                <a:latin typeface="Lato Light" panose="020F0302020204030203" pitchFamily="34" charset="0"/>
              </a:rPr>
              <a:t>, </a:t>
            </a:r>
            <a:r>
              <a:rPr lang="en-US" sz="3600" dirty="0" err="1">
                <a:latin typeface="Lato Light" panose="020F0302020204030203" pitchFamily="34" charset="0"/>
              </a:rPr>
              <a:t>serta</a:t>
            </a:r>
            <a:r>
              <a:rPr lang="en-US" sz="3600" dirty="0">
                <a:latin typeface="Lato Light" panose="020F0302020204030203" pitchFamily="34" charset="0"/>
              </a:rPr>
              <a:t> </a:t>
            </a:r>
          </a:p>
          <a:p>
            <a:pPr>
              <a:lnSpc>
                <a:spcPct val="150000"/>
              </a:lnSpc>
            </a:pPr>
            <a:r>
              <a:rPr lang="en-US" sz="3600" dirty="0">
                <a:latin typeface="Lato Light" panose="020F0302020204030203" pitchFamily="34" charset="0"/>
              </a:rPr>
              <a:t>	  </a:t>
            </a:r>
            <a:r>
              <a:rPr lang="en-US" sz="3600" dirty="0" err="1">
                <a:latin typeface="Lato Light" panose="020F0302020204030203" pitchFamily="34" charset="0"/>
              </a:rPr>
              <a:t>otomatisasi</a:t>
            </a:r>
            <a:endParaRPr lang="en-US" sz="3600" dirty="0">
              <a:latin typeface="Lato Light" panose="020F0302020204030203" pitchFamily="34" charset="0"/>
            </a:endParaRPr>
          </a:p>
          <a:p>
            <a:pPr marL="685800" indent="-685800">
              <a:lnSpc>
                <a:spcPct val="150000"/>
              </a:lnSpc>
              <a:buFont typeface="Wingdings" pitchFamily="2" charset="2"/>
              <a:buChar char="q"/>
              <a:tabLst>
                <a:tab pos="542925" algn="l"/>
                <a:tab pos="1784350" algn="l"/>
              </a:tabLst>
            </a:pPr>
            <a:r>
              <a:rPr lang="en-US" sz="3600" dirty="0">
                <a:latin typeface="Lato Light" panose="020F0302020204030203" pitchFamily="34" charset="0"/>
                <a:sym typeface="Wingdings" pitchFamily="2" charset="2"/>
              </a:rPr>
              <a:t>4.0	: </a:t>
            </a:r>
            <a:r>
              <a:rPr lang="en-US" sz="3600" dirty="0" err="1">
                <a:latin typeface="Lato Light" panose="020F0302020204030203" pitchFamily="34" charset="0"/>
                <a:sym typeface="Wingdings" pitchFamily="2" charset="2"/>
              </a:rPr>
              <a:t>Berkembangnya</a:t>
            </a:r>
            <a:r>
              <a:rPr lang="en-US" sz="3600" dirty="0">
                <a:latin typeface="Lato Light" panose="020F0302020204030203" pitchFamily="34" charset="0"/>
                <a:sym typeface="Wingdings" pitchFamily="2" charset="2"/>
              </a:rPr>
              <a:t> </a:t>
            </a:r>
            <a:r>
              <a:rPr lang="en-US" sz="3600" i="1" dirty="0">
                <a:latin typeface="Lato Light" panose="020F0302020204030203" pitchFamily="34" charset="0"/>
                <a:sym typeface="Wingdings" pitchFamily="2" charset="2"/>
              </a:rPr>
              <a:t>internet of/for thin</a:t>
            </a:r>
            <a:r>
              <a:rPr lang="en-US" sz="3600" dirty="0">
                <a:latin typeface="Lato Light" panose="020F0302020204030203" pitchFamily="34" charset="0"/>
                <a:sym typeface="Wingdings" pitchFamily="2" charset="2"/>
              </a:rPr>
              <a:t>gs yang </a:t>
            </a:r>
            <a:r>
              <a:rPr lang="en-US" sz="3600" dirty="0" err="1">
                <a:latin typeface="Lato Light" panose="020F0302020204030203" pitchFamily="34" charset="0"/>
                <a:sym typeface="Wingdings" pitchFamily="2" charset="2"/>
              </a:rPr>
              <a:t>diikuti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teknologi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baru</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dalam</a:t>
            </a:r>
            <a:r>
              <a:rPr lang="en-US" sz="3600" dirty="0">
                <a:latin typeface="Lato Light" panose="020F0302020204030203" pitchFamily="34" charset="0"/>
                <a:sym typeface="Wingdings" pitchFamily="2" charset="2"/>
              </a:rPr>
              <a:t> data </a:t>
            </a:r>
          </a:p>
          <a:p>
            <a:pPr>
              <a:lnSpc>
                <a:spcPct val="150000"/>
              </a:lnSpc>
              <a:tabLst>
                <a:tab pos="542925" algn="l"/>
                <a:tab pos="1784350" algn="l"/>
              </a:tabLst>
            </a:pPr>
            <a:r>
              <a:rPr lang="en-US" sz="3600" dirty="0">
                <a:latin typeface="Lato Light" panose="020F0302020204030203" pitchFamily="34" charset="0"/>
                <a:sym typeface="Wingdings" pitchFamily="2" charset="2"/>
              </a:rPr>
              <a:t>		  </a:t>
            </a:r>
            <a:r>
              <a:rPr lang="en-US" sz="3600" i="1" dirty="0" err="1">
                <a:latin typeface="Lato Light" panose="020F0302020204030203" pitchFamily="34" charset="0"/>
                <a:sym typeface="Wingdings" pitchFamily="2" charset="2"/>
              </a:rPr>
              <a:t>sains</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kecerdasan</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buatan</a:t>
            </a:r>
            <a:r>
              <a:rPr lang="en-US" sz="3600" dirty="0">
                <a:latin typeface="Lato Light" panose="020F0302020204030203" pitchFamily="34" charset="0"/>
                <a:sym typeface="Wingdings" pitchFamily="2" charset="2"/>
              </a:rPr>
              <a:t>, </a:t>
            </a:r>
            <a:r>
              <a:rPr lang="en-US" sz="3600" i="1" dirty="0">
                <a:latin typeface="Lato Light" panose="020F0302020204030203" pitchFamily="34" charset="0"/>
                <a:sym typeface="Wingdings" pitchFamily="2" charset="2"/>
              </a:rPr>
              <a:t>robotic</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komputasi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awan</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cetak</a:t>
            </a:r>
            <a:r>
              <a:rPr lang="en-US" sz="3600" dirty="0">
                <a:latin typeface="Lato Light" panose="020F0302020204030203" pitchFamily="34" charset="0"/>
                <a:sym typeface="Wingdings" pitchFamily="2" charset="2"/>
              </a:rPr>
              <a:t> 3 </a:t>
            </a:r>
            <a:r>
              <a:rPr lang="en-US" sz="3600" dirty="0" err="1">
                <a:latin typeface="Lato Light" panose="020F0302020204030203" pitchFamily="34" charset="0"/>
                <a:sym typeface="Wingdings" pitchFamily="2" charset="2"/>
              </a:rPr>
              <a:t>dimensi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teknologi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nano</a:t>
            </a:r>
            <a:r>
              <a:rPr lang="en-US" sz="3600" dirty="0">
                <a:latin typeface="Lato Light" panose="020F0302020204030203" pitchFamily="34" charset="0"/>
                <a:sym typeface="Wingdings" pitchFamily="2" charset="2"/>
              </a:rPr>
              <a:t>  </a:t>
            </a:r>
            <a:r>
              <a:rPr lang="en-US" sz="3600" dirty="0" err="1">
                <a:latin typeface="Lato Light" panose="020F0302020204030203" pitchFamily="34" charset="0"/>
                <a:sym typeface="Wingdings" pitchFamily="2" charset="2"/>
              </a:rPr>
              <a:t>mendisrupsi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inovasi-inovasi</a:t>
            </a:r>
            <a:r>
              <a:rPr lang="en-US" sz="3600" dirty="0">
                <a:latin typeface="Lato Light" panose="020F0302020204030203" pitchFamily="34" charset="0"/>
                <a:sym typeface="Wingdings" pitchFamily="2" charset="2"/>
              </a:rPr>
              <a:t> </a:t>
            </a:r>
            <a:r>
              <a:rPr lang="en-US" sz="3600" dirty="0" err="1">
                <a:latin typeface="Lato Light" panose="020F0302020204030203" pitchFamily="34" charset="0"/>
                <a:sym typeface="Wingdings" pitchFamily="2" charset="2"/>
              </a:rPr>
              <a:t>sebelumnya</a:t>
            </a:r>
            <a:r>
              <a:rPr lang="en-US" sz="3600" dirty="0">
                <a:latin typeface="Lato Light" panose="020F0302020204030203" pitchFamily="34" charset="0"/>
                <a:sym typeface="Wingdings" pitchFamily="2" charset="2"/>
              </a:rPr>
              <a:t>.</a:t>
            </a:r>
            <a:endParaRPr lang="en-US" sz="3600" i="1" dirty="0">
              <a:latin typeface="Lato Light" panose="020F0302020204030203" pitchFamily="34" charset="0"/>
            </a:endParaRPr>
          </a:p>
        </p:txBody>
      </p:sp>
      <p:grpSp>
        <p:nvGrpSpPr>
          <p:cNvPr id="12" name="Group 11"/>
          <p:cNvGrpSpPr/>
          <p:nvPr/>
        </p:nvGrpSpPr>
        <p:grpSpPr>
          <a:xfrm>
            <a:off x="3233035" y="2594042"/>
            <a:ext cx="11801301" cy="265122"/>
            <a:chOff x="2155371" y="1910842"/>
            <a:chExt cx="7868558" cy="176748"/>
          </a:xfrm>
        </p:grpSpPr>
        <p:sp>
          <p:nvSpPr>
            <p:cNvPr id="13" name="Rectangle 12"/>
            <p:cNvSpPr/>
            <p:nvPr/>
          </p:nvSpPr>
          <p:spPr>
            <a:xfrm>
              <a:off x="4782457" y="1910842"/>
              <a:ext cx="2627086" cy="176748"/>
            </a:xfrm>
            <a:prstGeom prst="rect">
              <a:avLst/>
            </a:prstGeom>
            <a:solidFill>
              <a:srgbClr val="004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4" name="Rectangle 13"/>
            <p:cNvSpPr/>
            <p:nvPr/>
          </p:nvSpPr>
          <p:spPr>
            <a:xfrm>
              <a:off x="2155371" y="1910842"/>
              <a:ext cx="2627086" cy="176748"/>
            </a:xfrm>
            <a:prstGeom prst="rect">
              <a:avLst/>
            </a:prstGeom>
            <a:solidFill>
              <a:srgbClr val="008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5" name="Rectangle 14"/>
            <p:cNvSpPr/>
            <p:nvPr/>
          </p:nvSpPr>
          <p:spPr>
            <a:xfrm>
              <a:off x="7396843" y="1910842"/>
              <a:ext cx="2627086" cy="17674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grpSp>
      <p:grpSp>
        <p:nvGrpSpPr>
          <p:cNvPr id="16" name="Group 15"/>
          <p:cNvGrpSpPr/>
          <p:nvPr/>
        </p:nvGrpSpPr>
        <p:grpSpPr>
          <a:xfrm>
            <a:off x="3242596" y="9185676"/>
            <a:ext cx="11801301" cy="267765"/>
            <a:chOff x="2155371" y="4699578"/>
            <a:chExt cx="7868558" cy="178510"/>
          </a:xfrm>
        </p:grpSpPr>
        <p:sp>
          <p:nvSpPr>
            <p:cNvPr id="17" name="Rectangle 16"/>
            <p:cNvSpPr/>
            <p:nvPr/>
          </p:nvSpPr>
          <p:spPr>
            <a:xfrm>
              <a:off x="4782457" y="4701340"/>
              <a:ext cx="2627086" cy="176748"/>
            </a:xfrm>
            <a:prstGeom prst="rect">
              <a:avLst/>
            </a:prstGeom>
            <a:solidFill>
              <a:srgbClr val="11C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8" name="Rectangle 17"/>
            <p:cNvSpPr/>
            <p:nvPr/>
          </p:nvSpPr>
          <p:spPr>
            <a:xfrm>
              <a:off x="2155371" y="4701340"/>
              <a:ext cx="2627086" cy="1767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19" name="Rectangle 18"/>
            <p:cNvSpPr/>
            <p:nvPr/>
          </p:nvSpPr>
          <p:spPr>
            <a:xfrm>
              <a:off x="7396843" y="4699578"/>
              <a:ext cx="2627086" cy="176748"/>
            </a:xfrm>
            <a:prstGeom prst="rect">
              <a:avLst/>
            </a:prstGeom>
            <a:solidFill>
              <a:srgbClr val="8BE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grpSp>
      <p:cxnSp>
        <p:nvCxnSpPr>
          <p:cNvPr id="27" name="Straight Connector 26"/>
          <p:cNvCxnSpPr/>
          <p:nvPr/>
        </p:nvCxnSpPr>
        <p:spPr>
          <a:xfrm flipH="1">
            <a:off x="14484255" y="9700814"/>
            <a:ext cx="1721423" cy="399"/>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82847" y="736594"/>
            <a:ext cx="68579" cy="1628603"/>
            <a:chOff x="455000" y="491056"/>
            <a:chExt cx="45720" cy="675713"/>
          </a:xfrm>
        </p:grpSpPr>
        <p:sp>
          <p:nvSpPr>
            <p:cNvPr id="42" name="Rectangle 41"/>
            <p:cNvSpPr/>
            <p:nvPr userDrawn="1"/>
          </p:nvSpPr>
          <p:spPr>
            <a:xfrm>
              <a:off x="455001" y="491056"/>
              <a:ext cx="45719" cy="675713"/>
            </a:xfrm>
            <a:prstGeom prst="rect">
              <a:avLst/>
            </a:prstGeom>
            <a:solidFill>
              <a:srgbClr val="008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sp>
          <p:nvSpPr>
            <p:cNvPr id="43" name="Rectangle 42"/>
            <p:cNvSpPr/>
            <p:nvPr userDrawn="1"/>
          </p:nvSpPr>
          <p:spPr>
            <a:xfrm>
              <a:off x="455000" y="961799"/>
              <a:ext cx="45719" cy="204970"/>
            </a:xfrm>
            <a:prstGeom prst="rect">
              <a:avLst/>
            </a:prstGeom>
            <a:solidFill>
              <a:schemeClr val="tx1">
                <a:lumMod val="95000"/>
                <a:lumOff val="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solidFill>
                  <a:prstClr val="white"/>
                </a:solidFill>
              </a:endParaRPr>
            </a:p>
          </p:txBody>
        </p:sp>
      </p:grpSp>
    </p:spTree>
    <p:extLst>
      <p:ext uri="{BB962C8B-B14F-4D97-AF65-F5344CB8AC3E}">
        <p14:creationId xmlns:p14="http://schemas.microsoft.com/office/powerpoint/2010/main" val="10650606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7" presetClass="entr" presetSubtype="0" fill="hold"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25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9"/>
          <p:cNvGrpSpPr>
            <a:grpSpLocks/>
          </p:cNvGrpSpPr>
          <p:nvPr/>
        </p:nvGrpSpPr>
        <p:grpSpPr bwMode="auto">
          <a:xfrm>
            <a:off x="457537" y="3698615"/>
            <a:ext cx="16850706" cy="6083998"/>
            <a:chOff x="228600" y="1062318"/>
            <a:chExt cx="8426823" cy="4056460"/>
          </a:xfrm>
        </p:grpSpPr>
        <p:sp>
          <p:nvSpPr>
            <p:cNvPr id="3" name="Rectangle 2"/>
            <p:cNvSpPr/>
            <p:nvPr/>
          </p:nvSpPr>
          <p:spPr>
            <a:xfrm>
              <a:off x="331793" y="1075019"/>
              <a:ext cx="1855869" cy="781139"/>
            </a:xfrm>
            <a:prstGeom prst="rect">
              <a:avLst/>
            </a:prstGeom>
            <a:ln>
              <a:solidFill>
                <a:schemeClr val="tx2">
                  <a:lumMod val="50000"/>
                </a:schemeClr>
              </a:solidFill>
            </a:ln>
            <a:scene3d>
              <a:camera prst="orthographicFront"/>
              <a:lightRig rig="threePt" dir="tl"/>
            </a:scene3d>
            <a:sp3d prstMaterial="plastic">
              <a:bevelT w="0" h="0"/>
            </a:sp3d>
          </p:spPr>
          <p:style>
            <a:lnRef idx="0">
              <a:schemeClr val="accent3"/>
            </a:lnRef>
            <a:fillRef idx="3">
              <a:schemeClr val="accent3"/>
            </a:fillRef>
            <a:effectRef idx="3">
              <a:schemeClr val="accent3"/>
            </a:effectRef>
            <a:fontRef idx="minor">
              <a:schemeClr val="lt1"/>
            </a:fontRef>
          </p:style>
          <p:txBody>
            <a:bodyPr anchor="ctr"/>
            <a:lstStyle/>
            <a:p>
              <a:pPr algn="ctr" defTabSz="1371600">
                <a:defRPr/>
              </a:pPr>
              <a:r>
                <a:rPr lang="id-ID" sz="3000" i="1" dirty="0">
                  <a:solidFill>
                    <a:srgbClr val="FF0000"/>
                  </a:solidFill>
                  <a:latin typeface="Arial Black" panose="020B0A04020102020204" pitchFamily="34" charset="0"/>
                </a:rPr>
                <a:t>ITERATION</a:t>
              </a:r>
            </a:p>
          </p:txBody>
        </p:sp>
        <p:sp>
          <p:nvSpPr>
            <p:cNvPr id="4" name="Rectangle 3"/>
            <p:cNvSpPr/>
            <p:nvPr/>
          </p:nvSpPr>
          <p:spPr>
            <a:xfrm>
              <a:off x="2389284" y="1075019"/>
              <a:ext cx="1981288" cy="781139"/>
            </a:xfrm>
            <a:prstGeom prst="rect">
              <a:avLst/>
            </a:prstGeom>
            <a:ln>
              <a:solidFill>
                <a:schemeClr val="tx2">
                  <a:lumMod val="50000"/>
                </a:schemeClr>
              </a:solidFill>
            </a:ln>
            <a:scene3d>
              <a:camera prst="orthographicFront"/>
              <a:lightRig rig="threePt" dir="tl"/>
            </a:scene3d>
            <a:sp3d prstMaterial="plastic">
              <a:bevelT w="0" h="0"/>
            </a:sp3d>
          </p:spPr>
          <p:style>
            <a:lnRef idx="0">
              <a:schemeClr val="accent3"/>
            </a:lnRef>
            <a:fillRef idx="3">
              <a:schemeClr val="accent3"/>
            </a:fillRef>
            <a:effectRef idx="3">
              <a:schemeClr val="accent3"/>
            </a:effectRef>
            <a:fontRef idx="minor">
              <a:schemeClr val="lt1"/>
            </a:fontRef>
          </p:style>
          <p:txBody>
            <a:bodyPr anchor="ctr"/>
            <a:lstStyle/>
            <a:p>
              <a:pPr algn="ctr" defTabSz="1371600">
                <a:defRPr/>
              </a:pPr>
              <a:r>
                <a:rPr lang="id-ID" sz="3000" i="1" dirty="0">
                  <a:solidFill>
                    <a:srgbClr val="FF0000"/>
                  </a:solidFill>
                  <a:latin typeface="Arial Black" panose="020B0A04020102020204" pitchFamily="34" charset="0"/>
                </a:rPr>
                <a:t>INNOVATION</a:t>
              </a:r>
            </a:p>
          </p:txBody>
        </p:sp>
        <p:sp>
          <p:nvSpPr>
            <p:cNvPr id="5" name="Rectangle 4"/>
            <p:cNvSpPr/>
            <p:nvPr/>
          </p:nvSpPr>
          <p:spPr>
            <a:xfrm>
              <a:off x="4567430" y="1075019"/>
              <a:ext cx="2052728" cy="781139"/>
            </a:xfrm>
            <a:prstGeom prst="rect">
              <a:avLst/>
            </a:prstGeom>
            <a:ln>
              <a:solidFill>
                <a:schemeClr val="tx2">
                  <a:lumMod val="50000"/>
                </a:schemeClr>
              </a:solidFill>
            </a:ln>
            <a:scene3d>
              <a:camera prst="orthographicFront"/>
              <a:lightRig rig="threePt" dir="tl"/>
            </a:scene3d>
            <a:sp3d prstMaterial="plastic">
              <a:bevelT w="0" h="0"/>
            </a:sp3d>
          </p:spPr>
          <p:style>
            <a:lnRef idx="0">
              <a:schemeClr val="accent3"/>
            </a:lnRef>
            <a:fillRef idx="3">
              <a:schemeClr val="accent3"/>
            </a:fillRef>
            <a:effectRef idx="3">
              <a:schemeClr val="accent3"/>
            </a:effectRef>
            <a:fontRef idx="minor">
              <a:schemeClr val="lt1"/>
            </a:fontRef>
          </p:style>
          <p:txBody>
            <a:bodyPr anchor="ctr"/>
            <a:lstStyle/>
            <a:p>
              <a:pPr algn="ctr" defTabSz="1371600">
                <a:defRPr/>
              </a:pPr>
              <a:r>
                <a:rPr lang="id-ID" sz="3000" i="1" dirty="0">
                  <a:solidFill>
                    <a:srgbClr val="FF0000"/>
                  </a:solidFill>
                  <a:latin typeface="Arial Black" panose="020B0A04020102020204" pitchFamily="34" charset="0"/>
                </a:rPr>
                <a:t>DISRUPTION</a:t>
              </a:r>
            </a:p>
          </p:txBody>
        </p:sp>
        <p:sp>
          <p:nvSpPr>
            <p:cNvPr id="6" name="Rectangle 5"/>
            <p:cNvSpPr/>
            <p:nvPr/>
          </p:nvSpPr>
          <p:spPr>
            <a:xfrm>
              <a:off x="6817017" y="1062318"/>
              <a:ext cx="1838406" cy="779552"/>
            </a:xfrm>
            <a:prstGeom prst="rect">
              <a:avLst/>
            </a:prstGeom>
            <a:ln>
              <a:solidFill>
                <a:schemeClr val="tx2">
                  <a:lumMod val="50000"/>
                </a:schemeClr>
              </a:solidFill>
            </a:ln>
            <a:scene3d>
              <a:camera prst="orthographicFront"/>
              <a:lightRig rig="threePt" dir="tl"/>
            </a:scene3d>
            <a:sp3d prstMaterial="plastic">
              <a:bevelT w="0" h="0"/>
            </a:sp3d>
          </p:spPr>
          <p:style>
            <a:lnRef idx="0">
              <a:schemeClr val="accent3"/>
            </a:lnRef>
            <a:fillRef idx="3">
              <a:schemeClr val="accent3"/>
            </a:fillRef>
            <a:effectRef idx="3">
              <a:schemeClr val="accent3"/>
            </a:effectRef>
            <a:fontRef idx="minor">
              <a:schemeClr val="lt1"/>
            </a:fontRef>
          </p:style>
          <p:txBody>
            <a:bodyPr anchor="ctr"/>
            <a:lstStyle/>
            <a:p>
              <a:pPr algn="ctr" defTabSz="1371600">
                <a:defRPr/>
              </a:pPr>
              <a:r>
                <a:rPr lang="id-ID" sz="6000" dirty="0">
                  <a:solidFill>
                    <a:srgbClr val="FF0000"/>
                  </a:solidFill>
                  <a:latin typeface="Arial Black" panose="020B0A04020102020204" pitchFamily="34" charset="0"/>
                </a:rPr>
                <a:t>?</a:t>
              </a:r>
            </a:p>
          </p:txBody>
        </p:sp>
        <p:sp>
          <p:nvSpPr>
            <p:cNvPr id="15378" name="TextBox 6"/>
            <p:cNvSpPr txBox="1">
              <a:spLocks noChangeArrowheads="1"/>
            </p:cNvSpPr>
            <p:nvPr/>
          </p:nvSpPr>
          <p:spPr bwMode="auto">
            <a:xfrm>
              <a:off x="228600" y="2111189"/>
              <a:ext cx="2039469" cy="1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404040"/>
                  </a:solidFill>
                  <a:latin typeface="Trebuchet MS" pitchFamily="34" charset="0"/>
                </a:defRPr>
              </a:lvl1pPr>
              <a:lvl2pPr>
                <a:defRPr sz="1600">
                  <a:solidFill>
                    <a:srgbClr val="404040"/>
                  </a:solidFill>
                  <a:latin typeface="Trebuchet MS" pitchFamily="34" charset="0"/>
                </a:defRPr>
              </a:lvl2pPr>
              <a:lvl3pPr>
                <a:defRPr sz="1400">
                  <a:solidFill>
                    <a:srgbClr val="404040"/>
                  </a:solidFill>
                  <a:latin typeface="Trebuchet MS" pitchFamily="34" charset="0"/>
                </a:defRPr>
              </a:lvl3pPr>
              <a:lvl4pPr>
                <a:defRPr sz="1200">
                  <a:solidFill>
                    <a:srgbClr val="404040"/>
                  </a:solidFill>
                  <a:latin typeface="Trebuchet MS" pitchFamily="34" charset="0"/>
                </a:defRPr>
              </a:lvl4pPr>
              <a:lvl5pPr>
                <a:defRPr sz="1200">
                  <a:solidFill>
                    <a:srgbClr val="404040"/>
                  </a:solidFill>
                  <a:latin typeface="Trebuchet MS" pitchFamily="34" charset="0"/>
                </a:defRPr>
              </a:lvl5pPr>
              <a:lvl6pPr eaLnBrk="0" fontAlgn="base" hangingPunct="0">
                <a:spcAft>
                  <a:spcPct val="0"/>
                </a:spcAft>
                <a:buFont typeface="Wingdings 3" pitchFamily="18" charset="2"/>
                <a:defRPr sz="1200">
                  <a:solidFill>
                    <a:srgbClr val="404040"/>
                  </a:solidFill>
                  <a:latin typeface="Trebuchet MS" pitchFamily="34" charset="0"/>
                </a:defRPr>
              </a:lvl6pPr>
              <a:lvl7pPr eaLnBrk="0" fontAlgn="base" hangingPunct="0">
                <a:spcAft>
                  <a:spcPct val="0"/>
                </a:spcAft>
                <a:buFont typeface="Wingdings 3" pitchFamily="18" charset="2"/>
                <a:defRPr sz="1200">
                  <a:solidFill>
                    <a:srgbClr val="404040"/>
                  </a:solidFill>
                  <a:latin typeface="Trebuchet MS" pitchFamily="34" charset="0"/>
                </a:defRPr>
              </a:lvl7pPr>
              <a:lvl8pPr eaLnBrk="0" fontAlgn="base" hangingPunct="0">
                <a:spcAft>
                  <a:spcPct val="0"/>
                </a:spcAft>
                <a:buFont typeface="Wingdings 3" pitchFamily="18" charset="2"/>
                <a:defRPr sz="1200">
                  <a:solidFill>
                    <a:srgbClr val="404040"/>
                  </a:solidFill>
                  <a:latin typeface="Trebuchet MS" pitchFamily="34" charset="0"/>
                </a:defRPr>
              </a:lvl8pPr>
              <a:lvl9pPr eaLnBrk="0" fontAlgn="base" hangingPunct="0">
                <a:spcAft>
                  <a:spcPct val="0"/>
                </a:spcAft>
                <a:buFont typeface="Wingdings 3" pitchFamily="18" charset="2"/>
                <a:defRPr sz="1200">
                  <a:solidFill>
                    <a:srgbClr val="404040"/>
                  </a:solidFill>
                  <a:latin typeface="Trebuchet MS" pitchFamily="34" charset="0"/>
                </a:defRPr>
              </a:lvl9pPr>
            </a:lstStyle>
            <a:p>
              <a:pPr algn="ctr" defTabSz="1371600" fontAlgn="base">
                <a:spcBef>
                  <a:spcPct val="0"/>
                </a:spcBef>
                <a:spcAft>
                  <a:spcPct val="0"/>
                </a:spcAft>
              </a:pPr>
              <a:r>
                <a:rPr lang="id-ID" sz="3600" dirty="0">
                  <a:solidFill>
                    <a:prstClr val="black"/>
                  </a:solidFill>
                </a:rPr>
                <a:t>Membuat hal yang sama  lebih baik</a:t>
              </a:r>
            </a:p>
            <a:p>
              <a:pPr algn="ctr" defTabSz="1371600" fontAlgn="base">
                <a:spcBef>
                  <a:spcPct val="0"/>
                </a:spcBef>
                <a:spcAft>
                  <a:spcPct val="0"/>
                </a:spcAft>
              </a:pPr>
              <a:r>
                <a:rPr lang="id-ID" sz="3600" dirty="0">
                  <a:solidFill>
                    <a:prstClr val="black"/>
                  </a:solidFill>
                </a:rPr>
                <a:t>( </a:t>
              </a:r>
              <a:r>
                <a:rPr lang="id-ID" sz="3600" i="1" dirty="0">
                  <a:solidFill>
                    <a:prstClr val="black"/>
                  </a:solidFill>
                </a:rPr>
                <a:t>doing the same thing </a:t>
              </a:r>
              <a:r>
                <a:rPr lang="id-ID" sz="3600" dirty="0">
                  <a:solidFill>
                    <a:prstClr val="black"/>
                  </a:solidFill>
                </a:rPr>
                <a:t>)</a:t>
              </a:r>
            </a:p>
          </p:txBody>
        </p:sp>
        <p:sp>
          <p:nvSpPr>
            <p:cNvPr id="15379" name="TextBox 7"/>
            <p:cNvSpPr txBox="1">
              <a:spLocks noChangeArrowheads="1"/>
            </p:cNvSpPr>
            <p:nvPr/>
          </p:nvSpPr>
          <p:spPr bwMode="auto">
            <a:xfrm>
              <a:off x="2514599" y="2111189"/>
              <a:ext cx="1855695" cy="1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404040"/>
                  </a:solidFill>
                  <a:latin typeface="Trebuchet MS" pitchFamily="34" charset="0"/>
                </a:defRPr>
              </a:lvl1pPr>
              <a:lvl2pPr>
                <a:defRPr sz="1600">
                  <a:solidFill>
                    <a:srgbClr val="404040"/>
                  </a:solidFill>
                  <a:latin typeface="Trebuchet MS" pitchFamily="34" charset="0"/>
                </a:defRPr>
              </a:lvl2pPr>
              <a:lvl3pPr>
                <a:defRPr sz="1400">
                  <a:solidFill>
                    <a:srgbClr val="404040"/>
                  </a:solidFill>
                  <a:latin typeface="Trebuchet MS" pitchFamily="34" charset="0"/>
                </a:defRPr>
              </a:lvl3pPr>
              <a:lvl4pPr>
                <a:defRPr sz="1200">
                  <a:solidFill>
                    <a:srgbClr val="404040"/>
                  </a:solidFill>
                  <a:latin typeface="Trebuchet MS" pitchFamily="34" charset="0"/>
                </a:defRPr>
              </a:lvl4pPr>
              <a:lvl5pPr>
                <a:defRPr sz="1200">
                  <a:solidFill>
                    <a:srgbClr val="404040"/>
                  </a:solidFill>
                  <a:latin typeface="Trebuchet MS" pitchFamily="34" charset="0"/>
                </a:defRPr>
              </a:lvl5pPr>
              <a:lvl6pPr eaLnBrk="0" fontAlgn="base" hangingPunct="0">
                <a:spcAft>
                  <a:spcPct val="0"/>
                </a:spcAft>
                <a:buFont typeface="Wingdings 3" pitchFamily="18" charset="2"/>
                <a:defRPr sz="1200">
                  <a:solidFill>
                    <a:srgbClr val="404040"/>
                  </a:solidFill>
                  <a:latin typeface="Trebuchet MS" pitchFamily="34" charset="0"/>
                </a:defRPr>
              </a:lvl6pPr>
              <a:lvl7pPr eaLnBrk="0" fontAlgn="base" hangingPunct="0">
                <a:spcAft>
                  <a:spcPct val="0"/>
                </a:spcAft>
                <a:buFont typeface="Wingdings 3" pitchFamily="18" charset="2"/>
                <a:defRPr sz="1200">
                  <a:solidFill>
                    <a:srgbClr val="404040"/>
                  </a:solidFill>
                  <a:latin typeface="Trebuchet MS" pitchFamily="34" charset="0"/>
                </a:defRPr>
              </a:lvl7pPr>
              <a:lvl8pPr eaLnBrk="0" fontAlgn="base" hangingPunct="0">
                <a:spcAft>
                  <a:spcPct val="0"/>
                </a:spcAft>
                <a:buFont typeface="Wingdings 3" pitchFamily="18" charset="2"/>
                <a:defRPr sz="1200">
                  <a:solidFill>
                    <a:srgbClr val="404040"/>
                  </a:solidFill>
                  <a:latin typeface="Trebuchet MS" pitchFamily="34" charset="0"/>
                </a:defRPr>
              </a:lvl8pPr>
              <a:lvl9pPr eaLnBrk="0" fontAlgn="base" hangingPunct="0">
                <a:spcAft>
                  <a:spcPct val="0"/>
                </a:spcAft>
                <a:buFont typeface="Wingdings 3" pitchFamily="18" charset="2"/>
                <a:defRPr sz="1200">
                  <a:solidFill>
                    <a:srgbClr val="404040"/>
                  </a:solidFill>
                  <a:latin typeface="Trebuchet MS" pitchFamily="34" charset="0"/>
                </a:defRPr>
              </a:lvl9pPr>
            </a:lstStyle>
            <a:p>
              <a:pPr algn="ctr" defTabSz="1371600" fontAlgn="base">
                <a:spcBef>
                  <a:spcPct val="0"/>
                </a:spcBef>
                <a:spcAft>
                  <a:spcPct val="0"/>
                </a:spcAft>
              </a:pPr>
              <a:r>
                <a:rPr lang="id-ID" sz="3600" dirty="0">
                  <a:solidFill>
                    <a:prstClr val="black"/>
                  </a:solidFill>
                </a:rPr>
                <a:t>Membuat hal baru</a:t>
              </a:r>
            </a:p>
            <a:p>
              <a:pPr algn="ctr" defTabSz="1371600" fontAlgn="base">
                <a:spcBef>
                  <a:spcPct val="0"/>
                </a:spcBef>
                <a:spcAft>
                  <a:spcPct val="0"/>
                </a:spcAft>
              </a:pPr>
              <a:r>
                <a:rPr lang="id-ID" sz="3600" dirty="0">
                  <a:solidFill>
                    <a:prstClr val="black"/>
                  </a:solidFill>
                </a:rPr>
                <a:t>( </a:t>
              </a:r>
              <a:r>
                <a:rPr lang="id-ID" sz="3600" i="1" dirty="0">
                  <a:solidFill>
                    <a:prstClr val="black"/>
                  </a:solidFill>
                </a:rPr>
                <a:t>doing the new thing </a:t>
              </a:r>
              <a:r>
                <a:rPr lang="id-ID" sz="3600" dirty="0">
                  <a:solidFill>
                    <a:prstClr val="black"/>
                  </a:solidFill>
                </a:rPr>
                <a:t>)</a:t>
              </a:r>
            </a:p>
          </p:txBody>
        </p:sp>
        <p:sp>
          <p:nvSpPr>
            <p:cNvPr id="15380" name="TextBox 8"/>
            <p:cNvSpPr txBox="1">
              <a:spLocks noChangeArrowheads="1"/>
            </p:cNvSpPr>
            <p:nvPr/>
          </p:nvSpPr>
          <p:spPr bwMode="auto">
            <a:xfrm>
              <a:off x="4370294" y="2102225"/>
              <a:ext cx="2147047" cy="301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404040"/>
                  </a:solidFill>
                  <a:latin typeface="Trebuchet MS" pitchFamily="34" charset="0"/>
                </a:defRPr>
              </a:lvl1pPr>
              <a:lvl2pPr>
                <a:defRPr sz="1600">
                  <a:solidFill>
                    <a:srgbClr val="404040"/>
                  </a:solidFill>
                  <a:latin typeface="Trebuchet MS" pitchFamily="34" charset="0"/>
                </a:defRPr>
              </a:lvl2pPr>
              <a:lvl3pPr>
                <a:defRPr sz="1400">
                  <a:solidFill>
                    <a:srgbClr val="404040"/>
                  </a:solidFill>
                  <a:latin typeface="Trebuchet MS" pitchFamily="34" charset="0"/>
                </a:defRPr>
              </a:lvl3pPr>
              <a:lvl4pPr>
                <a:defRPr sz="1200">
                  <a:solidFill>
                    <a:srgbClr val="404040"/>
                  </a:solidFill>
                  <a:latin typeface="Trebuchet MS" pitchFamily="34" charset="0"/>
                </a:defRPr>
              </a:lvl4pPr>
              <a:lvl5pPr>
                <a:defRPr sz="1200">
                  <a:solidFill>
                    <a:srgbClr val="404040"/>
                  </a:solidFill>
                  <a:latin typeface="Trebuchet MS" pitchFamily="34" charset="0"/>
                </a:defRPr>
              </a:lvl5pPr>
              <a:lvl6pPr eaLnBrk="0" fontAlgn="base" hangingPunct="0">
                <a:spcAft>
                  <a:spcPct val="0"/>
                </a:spcAft>
                <a:buFont typeface="Wingdings 3" pitchFamily="18" charset="2"/>
                <a:defRPr sz="1200">
                  <a:solidFill>
                    <a:srgbClr val="404040"/>
                  </a:solidFill>
                  <a:latin typeface="Trebuchet MS" pitchFamily="34" charset="0"/>
                </a:defRPr>
              </a:lvl6pPr>
              <a:lvl7pPr eaLnBrk="0" fontAlgn="base" hangingPunct="0">
                <a:spcAft>
                  <a:spcPct val="0"/>
                </a:spcAft>
                <a:buFont typeface="Wingdings 3" pitchFamily="18" charset="2"/>
                <a:defRPr sz="1200">
                  <a:solidFill>
                    <a:srgbClr val="404040"/>
                  </a:solidFill>
                  <a:latin typeface="Trebuchet MS" pitchFamily="34" charset="0"/>
                </a:defRPr>
              </a:lvl7pPr>
              <a:lvl8pPr eaLnBrk="0" fontAlgn="base" hangingPunct="0">
                <a:spcAft>
                  <a:spcPct val="0"/>
                </a:spcAft>
                <a:buFont typeface="Wingdings 3" pitchFamily="18" charset="2"/>
                <a:defRPr sz="1200">
                  <a:solidFill>
                    <a:srgbClr val="404040"/>
                  </a:solidFill>
                  <a:latin typeface="Trebuchet MS" pitchFamily="34" charset="0"/>
                </a:defRPr>
              </a:lvl8pPr>
              <a:lvl9pPr eaLnBrk="0" fontAlgn="base" hangingPunct="0">
                <a:spcAft>
                  <a:spcPct val="0"/>
                </a:spcAft>
                <a:buFont typeface="Wingdings 3" pitchFamily="18" charset="2"/>
                <a:defRPr sz="1200">
                  <a:solidFill>
                    <a:srgbClr val="404040"/>
                  </a:solidFill>
                  <a:latin typeface="Trebuchet MS" pitchFamily="34" charset="0"/>
                </a:defRPr>
              </a:lvl9pPr>
            </a:lstStyle>
            <a:p>
              <a:pPr algn="ctr" defTabSz="1371600" fontAlgn="base">
                <a:spcBef>
                  <a:spcPct val="0"/>
                </a:spcBef>
                <a:spcAft>
                  <a:spcPct val="0"/>
                </a:spcAft>
              </a:pPr>
              <a:r>
                <a:rPr lang="id-ID" sz="3600" dirty="0">
                  <a:solidFill>
                    <a:prstClr val="black"/>
                  </a:solidFill>
                </a:rPr>
                <a:t>Membuat banyak hal baru sehingga yang lama ketinggalan teman kuno, tak terpakai</a:t>
              </a:r>
            </a:p>
            <a:p>
              <a:pPr algn="ctr" defTabSz="1371600" fontAlgn="base">
                <a:spcBef>
                  <a:spcPct val="0"/>
                </a:spcBef>
                <a:spcAft>
                  <a:spcPct val="0"/>
                </a:spcAft>
              </a:pPr>
              <a:r>
                <a:rPr lang="id-ID" sz="3600" dirty="0">
                  <a:solidFill>
                    <a:prstClr val="black"/>
                  </a:solidFill>
                </a:rPr>
                <a:t>( </a:t>
              </a:r>
              <a:r>
                <a:rPr lang="id-ID" sz="3600" i="1" dirty="0">
                  <a:solidFill>
                    <a:prstClr val="black"/>
                  </a:solidFill>
                </a:rPr>
                <a:t>doing thing differently so other will be absolete</a:t>
              </a:r>
              <a:r>
                <a:rPr lang="id-ID" sz="3600" dirty="0">
                  <a:solidFill>
                    <a:prstClr val="black"/>
                  </a:solidFill>
                </a:rPr>
                <a:t>)</a:t>
              </a:r>
            </a:p>
          </p:txBody>
        </p:sp>
      </p:grpSp>
      <p:sp>
        <p:nvSpPr>
          <p:cNvPr id="11" name="Curved Down Arrow 10"/>
          <p:cNvSpPr/>
          <p:nvPr/>
        </p:nvSpPr>
        <p:spPr>
          <a:xfrm>
            <a:off x="3200381" y="2084120"/>
            <a:ext cx="4812674" cy="1614488"/>
          </a:xfrm>
          <a:prstGeom prst="curved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a:defRPr/>
            </a:pPr>
            <a:endParaRPr lang="id-ID" sz="2700">
              <a:solidFill>
                <a:prstClr val="black"/>
              </a:solidFill>
              <a:latin typeface="Lato Light"/>
            </a:endParaRPr>
          </a:p>
        </p:txBody>
      </p:sp>
      <p:sp>
        <p:nvSpPr>
          <p:cNvPr id="12" name="Curved Down Arrow 11"/>
          <p:cNvSpPr/>
          <p:nvPr/>
        </p:nvSpPr>
        <p:spPr>
          <a:xfrm>
            <a:off x="6479730" y="1903140"/>
            <a:ext cx="5647589" cy="1704975"/>
          </a:xfrm>
          <a:prstGeom prst="curved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a:defRPr/>
            </a:pPr>
            <a:endParaRPr lang="id-ID" sz="2700">
              <a:solidFill>
                <a:prstClr val="black"/>
              </a:solidFill>
              <a:latin typeface="Lato Light"/>
            </a:endParaRPr>
          </a:p>
        </p:txBody>
      </p:sp>
      <p:sp>
        <p:nvSpPr>
          <p:cNvPr id="13" name="Curved Down Arrow 12"/>
          <p:cNvSpPr/>
          <p:nvPr/>
        </p:nvSpPr>
        <p:spPr>
          <a:xfrm>
            <a:off x="10441614" y="1903140"/>
            <a:ext cx="5190449" cy="1704975"/>
          </a:xfrm>
          <a:prstGeom prst="curved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a:defRPr/>
            </a:pPr>
            <a:endParaRPr lang="id-ID" sz="2700">
              <a:solidFill>
                <a:prstClr val="black"/>
              </a:solidFill>
              <a:latin typeface="Lato Light"/>
            </a:endParaRPr>
          </a:p>
        </p:txBody>
      </p:sp>
      <p:sp>
        <p:nvSpPr>
          <p:cNvPr id="15" name="Text Placeholder 1">
            <a:extLst>
              <a:ext uri="{FF2B5EF4-FFF2-40B4-BE49-F238E27FC236}">
                <a16:creationId xmlns:a16="http://schemas.microsoft.com/office/drawing/2014/main" id="{F8A08A97-57C6-4310-9431-A6254BA78584}"/>
              </a:ext>
            </a:extLst>
          </p:cNvPr>
          <p:cNvSpPr txBox="1">
            <a:spLocks/>
          </p:cNvSpPr>
          <p:nvPr/>
        </p:nvSpPr>
        <p:spPr>
          <a:xfrm>
            <a:off x="761136" y="790947"/>
            <a:ext cx="17524878" cy="1544241"/>
          </a:xfrm>
          <a:prstGeom prst="rect">
            <a:avLst/>
          </a:prstGeom>
        </p:spPr>
        <p:txBody>
          <a:bodyPr vert="horz" lIns="91440" tIns="45720" rIns="91440" bIns="45720" rtlCol="0" anchor="ctr">
            <a:normAutofit fontScale="92500" lnSpcReduction="10000"/>
          </a:bodyPr>
          <a:lstStyle>
            <a:defPPr>
              <a:defRPr lang="en-US"/>
            </a:defPPr>
            <a:lvl1pPr marL="0" algn="l" defTabSz="1632753" rtl="0" eaLnBrk="1" latinLnBrk="0" hangingPunct="1">
              <a:defRPr sz="1800" kern="1200">
                <a:solidFill>
                  <a:schemeClr val="tx1">
                    <a:tint val="75000"/>
                  </a:schemeClr>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r>
              <a:rPr lang="en-US" sz="6000" b="1" i="1" dirty="0">
                <a:solidFill>
                  <a:srgbClr val="FF0000"/>
                </a:solidFill>
              </a:rPr>
              <a:t>DESRUPSI </a:t>
            </a:r>
          </a:p>
          <a:p>
            <a:r>
              <a:rPr lang="en-US" sz="4800" b="1" i="1" dirty="0" err="1">
                <a:solidFill>
                  <a:schemeClr val="tx1">
                    <a:lumMod val="75000"/>
                  </a:schemeClr>
                </a:solidFill>
              </a:rPr>
              <a:t>Ciri-ciri</a:t>
            </a:r>
            <a:r>
              <a:rPr lang="en-US" sz="4800" b="1" i="1" dirty="0">
                <a:solidFill>
                  <a:schemeClr val="tx1">
                    <a:lumMod val="75000"/>
                  </a:schemeClr>
                </a:solidFill>
              </a:rPr>
              <a:t> :</a:t>
            </a:r>
            <a:endParaRPr lang="en-US" sz="4800" b="1" i="1" dirty="0">
              <a:solidFill>
                <a:schemeClr val="tx1">
                  <a:lumMod val="75000"/>
                </a:schemeClr>
              </a:solidFill>
              <a:latin typeface="Lato Light" panose="020F0302020204030203" pitchFamily="34" charset="0"/>
            </a:endParaRPr>
          </a:p>
        </p:txBody>
      </p:sp>
    </p:spTree>
    <p:extLst>
      <p:ext uri="{BB962C8B-B14F-4D97-AF65-F5344CB8AC3E}">
        <p14:creationId xmlns:p14="http://schemas.microsoft.com/office/powerpoint/2010/main" val="3030072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44347" y="314418"/>
            <a:ext cx="17232266" cy="1988345"/>
          </a:xfrm>
        </p:spPr>
        <p:txBody>
          <a:bodyPr/>
          <a:lstStyle/>
          <a:p>
            <a:r>
              <a:rPr lang="en-US" altLang="ko-KR" b="1" dirty="0">
                <a:solidFill>
                  <a:srgbClr val="FF0000"/>
                </a:solidFill>
                <a:ea typeface="Tahoma" panose="020B0604030504040204" pitchFamily="34" charset="0"/>
              </a:rPr>
              <a:t>TANTANGAN ERA IT/INTERNET</a:t>
            </a:r>
            <a:endParaRPr lang="ko-KR" altLang="en-US" dirty="0">
              <a:solidFill>
                <a:srgbClr val="FF0000"/>
              </a:solidFill>
            </a:endParaRPr>
          </a:p>
        </p:txBody>
      </p:sp>
      <p:sp>
        <p:nvSpPr>
          <p:cNvPr id="6" name="오른쪽 화살표 5"/>
          <p:cNvSpPr/>
          <p:nvPr/>
        </p:nvSpPr>
        <p:spPr>
          <a:xfrm>
            <a:off x="5" y="2083160"/>
            <a:ext cx="4612924" cy="2108172"/>
          </a:xfrm>
          <a:prstGeom prst="rightArrow">
            <a:avLst>
              <a:gd name="adj1" fmla="val 76317"/>
              <a:gd name="adj2" fmla="val 40833"/>
            </a:avLst>
          </a:prstGeom>
          <a:solidFill>
            <a:srgbClr val="2AD4D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47" tIns="68573" rIns="137147" bIns="68573" rtlCol="0" anchor="ctr"/>
          <a:lstStyle/>
          <a:p>
            <a:pPr algn="ctr" defTabSz="1371464" latinLnBrk="1"/>
            <a:endParaRPr lang="ko-KR" altLang="en-US" sz="2700">
              <a:solidFill>
                <a:prstClr val="white"/>
              </a:solidFill>
            </a:endParaRPr>
          </a:p>
        </p:txBody>
      </p:sp>
      <p:sp>
        <p:nvSpPr>
          <p:cNvPr id="8" name="오른쪽 화살표 7"/>
          <p:cNvSpPr/>
          <p:nvPr/>
        </p:nvSpPr>
        <p:spPr>
          <a:xfrm>
            <a:off x="5" y="7298023"/>
            <a:ext cx="2554186" cy="1985937"/>
          </a:xfrm>
          <a:prstGeom prst="rightArrow">
            <a:avLst>
              <a:gd name="adj1" fmla="val 81041"/>
              <a:gd name="adj2" fmla="val 42312"/>
            </a:avLst>
          </a:prstGeom>
          <a:solidFill>
            <a:srgbClr val="15757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47" tIns="68573" rIns="137147" bIns="68573" rtlCol="0" anchor="ctr"/>
          <a:lstStyle/>
          <a:p>
            <a:pPr algn="ctr" defTabSz="1371464" latinLnBrk="1"/>
            <a:endParaRPr lang="ko-KR" altLang="en-US" sz="2700">
              <a:solidFill>
                <a:prstClr val="white"/>
              </a:solidFill>
            </a:endParaRPr>
          </a:p>
        </p:txBody>
      </p:sp>
      <p:pic>
        <p:nvPicPr>
          <p:cNvPr id="37" name="그림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7926" y="7663432"/>
            <a:ext cx="832049" cy="832121"/>
          </a:xfrm>
          <a:prstGeom prst="rect">
            <a:avLst/>
          </a:prstGeom>
        </p:spPr>
      </p:pic>
      <p:sp>
        <p:nvSpPr>
          <p:cNvPr id="7" name="오른쪽 화살표 6"/>
          <p:cNvSpPr/>
          <p:nvPr/>
        </p:nvSpPr>
        <p:spPr>
          <a:xfrm>
            <a:off x="5" y="4586182"/>
            <a:ext cx="3597920" cy="2213502"/>
          </a:xfrm>
          <a:prstGeom prst="rightArrow">
            <a:avLst>
              <a:gd name="adj1" fmla="val 75065"/>
              <a:gd name="adj2" fmla="val 40827"/>
            </a:avLst>
          </a:prstGeom>
          <a:solidFill>
            <a:srgbClr val="1D9F9C"/>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47" tIns="68573" rIns="137147" bIns="68573" rtlCol="0" anchor="ctr"/>
          <a:lstStyle/>
          <a:p>
            <a:pPr algn="ctr" defTabSz="1371464" latinLnBrk="1"/>
            <a:endParaRPr lang="ko-KR" altLang="en-US" sz="2700">
              <a:solidFill>
                <a:prstClr val="white"/>
              </a:solidFill>
            </a:endParaRPr>
          </a:p>
        </p:txBody>
      </p:sp>
      <p:sp>
        <p:nvSpPr>
          <p:cNvPr id="24" name="speed"/>
          <p:cNvSpPr txBox="1">
            <a:spLocks noChangeArrowheads="1"/>
          </p:cNvSpPr>
          <p:nvPr/>
        </p:nvSpPr>
        <p:spPr bwMode="auto">
          <a:xfrm>
            <a:off x="3604730" y="4727709"/>
            <a:ext cx="13961220" cy="2215991"/>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3600" i="1"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2. 	</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TI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adalah</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kekuatan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dengan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plus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dan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minusnya</a:t>
            </a:r>
            <a:endPar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endParaRPr>
          </a:p>
          <a:p>
            <a:pPr marL="1427163" indent="-1427163" algn="just">
              <a:tabLst>
                <a:tab pos="892175" algn="l"/>
              </a:tabLst>
            </a:pP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 Dari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masyarakat</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vertikal</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ke</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masyarakat</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horizontal,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merubah</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sistem</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dan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budaya</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p>
          <a:p>
            <a:pPr lvl="2" algn="just"/>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b.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Kesepian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Vs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Peluang</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membangun</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jejaring</a:t>
            </a:r>
            <a:r>
              <a:rPr lang="en-US" altLang="ko-KR" sz="3600" dirty="0">
                <a:solidFill>
                  <a:prstClr val="black">
                    <a:lumMod val="75000"/>
                    <a:lumOff val="25000"/>
                  </a:prstClr>
                </a:solidFill>
                <a:latin typeface="Arial Narrow" pitchFamily="34" charset="0"/>
                <a:ea typeface="Tahoma" panose="020B0604030504040204" pitchFamily="34" charset="0"/>
                <a:cs typeface="Tahoma" panose="020B0604030504040204" pitchFamily="34" charset="0"/>
              </a:rPr>
              <a:t>.</a:t>
            </a:r>
          </a:p>
        </p:txBody>
      </p:sp>
      <p:sp>
        <p:nvSpPr>
          <p:cNvPr id="39" name="speed"/>
          <p:cNvSpPr txBox="1">
            <a:spLocks noChangeArrowheads="1"/>
          </p:cNvSpPr>
          <p:nvPr/>
        </p:nvSpPr>
        <p:spPr bwMode="auto">
          <a:xfrm>
            <a:off x="4648933" y="2119164"/>
            <a:ext cx="12722997" cy="2215991"/>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1.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Glontoran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informasi</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tanpa</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batas</a:t>
            </a:r>
            <a:endPar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endParaRPr>
          </a:p>
          <a:p>
            <a:pPr algn="just"/>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Dehumanisasi</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i="1"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robotic</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kehabisan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energi</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fisik</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dan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metafisik</a:t>
            </a:r>
            <a:endPar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endParaRPr>
          </a:p>
          <a:p>
            <a:pPr marL="1338263" indent="-1338263" algn="just">
              <a:tabLst>
                <a:tab pos="892175" algn="l"/>
              </a:tabLst>
            </a:pP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b.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Kegagalan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adaptasi</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lingkungan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dengan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banyaknya</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pilihan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berfikir</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dan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cara</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hidup</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kesepian</a:t>
            </a:r>
            <a:r>
              <a:rPr lang="en-US" altLang="ko-KR" sz="3600" dirty="0">
                <a:solidFill>
                  <a:prstClr val="black">
                    <a:lumMod val="85000"/>
                    <a:lumOff val="15000"/>
                  </a:prstClr>
                </a:solidFill>
                <a:latin typeface="Arial Narrow" pitchFamily="34" charset="0"/>
                <a:ea typeface="Tahoma" panose="020B0604030504040204" pitchFamily="34" charset="0"/>
                <a:cs typeface="Tahoma" panose="020B0604030504040204" pitchFamily="34" charset="0"/>
              </a:rPr>
              <a:t>.</a:t>
            </a:r>
          </a:p>
        </p:txBody>
      </p:sp>
      <p:sp>
        <p:nvSpPr>
          <p:cNvPr id="43" name="speed"/>
          <p:cNvSpPr txBox="1">
            <a:spLocks noChangeArrowheads="1"/>
          </p:cNvSpPr>
          <p:nvPr/>
        </p:nvSpPr>
        <p:spPr bwMode="auto">
          <a:xfrm>
            <a:off x="2554191" y="7880678"/>
            <a:ext cx="15306304"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742950" indent="-742950">
              <a:buAutoNum type="arabicPeriod" startAt="3"/>
            </a:pP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Mendisrupsi</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ikut</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gelombang</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perubahan</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atau</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terdisrupsi</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 (</a:t>
            </a:r>
            <a:r>
              <a:rPr lang="en-US" altLang="ko-KR" sz="3600" dirty="0" err="1">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tersikut</a:t>
            </a:r>
            <a:r>
              <a:rPr lang="en-US" altLang="ko-KR" sz="3600" dirty="0">
                <a:solidFill>
                  <a:prstClr val="black">
                    <a:lumMod val="65000"/>
                    <a:lumOff val="35000"/>
                  </a:prstClr>
                </a:solidFill>
                <a:latin typeface="Arial Narrow" pitchFamily="34" charset="0"/>
                <a:ea typeface="Tahoma" panose="020B0604030504040204" pitchFamily="34" charset="0"/>
                <a:cs typeface="Tahoma" panose="020B0604030504040204" pitchFamily="34" charset="0"/>
              </a:rPr>
              <a:t>)</a:t>
            </a:r>
          </a:p>
        </p:txBody>
      </p:sp>
      <p:sp>
        <p:nvSpPr>
          <p:cNvPr id="22" name="スライド番号プレースホルダー 2"/>
          <p:cNvSpPr txBox="1">
            <a:spLocks/>
          </p:cNvSpPr>
          <p:nvPr/>
        </p:nvSpPr>
        <p:spPr>
          <a:xfrm>
            <a:off x="17371930" y="9591367"/>
            <a:ext cx="907291" cy="547688"/>
          </a:xfrm>
          <a:prstGeom prst="rect">
            <a:avLst/>
          </a:prstGeom>
        </p:spPr>
        <p:txBody>
          <a:bodyPr/>
          <a:ls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pPr marL="0" marR="0" lvl="0" indent="0" algn="l" defTabSz="1632753" rtl="0" eaLnBrk="1" fontAlgn="auto" latinLnBrk="0" hangingPunct="1">
              <a:lnSpc>
                <a:spcPct val="100000"/>
              </a:lnSpc>
              <a:spcBef>
                <a:spcPts val="0"/>
              </a:spcBef>
              <a:spcAft>
                <a:spcPts val="0"/>
              </a:spcAft>
              <a:buClrTx/>
              <a:buSzTx/>
              <a:buFontTx/>
              <a:buNone/>
              <a:tabLst/>
              <a:defRPr/>
            </a:pPr>
            <a:fld id="{387164BF-D67A-46C0-81D2-5BAF67C00C80}" type="slidenum">
              <a:rPr kumimoji="0" lang="en-US" sz="3200" b="0" i="0" u="none" strike="noStrike" kern="1200" cap="none" spc="0" normalizeH="0" baseline="0" noProof="0" smtClean="0">
                <a:ln>
                  <a:noFill/>
                </a:ln>
                <a:solidFill>
                  <a:srgbClr val="595959"/>
                </a:solidFill>
                <a:effectLst/>
                <a:uLnTx/>
                <a:uFillTx/>
                <a:latin typeface="Roboto Light"/>
                <a:cs typeface="+mn-cs"/>
              </a:rPr>
              <a:pPr marL="0" marR="0" lvl="0" indent="0" algn="l" defTabSz="1632753" rtl="0" eaLnBrk="1" fontAlgn="auto" latinLnBrk="0" hangingPunct="1">
                <a:lnSpc>
                  <a:spcPct val="100000"/>
                </a:lnSpc>
                <a:spcBef>
                  <a:spcPts val="0"/>
                </a:spcBef>
                <a:spcAft>
                  <a:spcPts val="0"/>
                </a:spcAft>
                <a:buClrTx/>
                <a:buSzTx/>
                <a:buFontTx/>
                <a:buNone/>
                <a:tabLst/>
                <a:defRPr/>
              </a:pPr>
              <a:t>6</a:t>
            </a:fld>
            <a:endParaRPr kumimoji="0" lang="en-US" sz="3200" b="0" i="0" u="none" strike="noStrike" kern="1200" cap="none" spc="0" normalizeH="0" baseline="0" noProof="0" dirty="0">
              <a:ln>
                <a:noFill/>
              </a:ln>
              <a:solidFill>
                <a:srgbClr val="595959"/>
              </a:solidFill>
              <a:effectLst/>
              <a:uLnTx/>
              <a:uFillTx/>
              <a:latin typeface="Roboto Light"/>
              <a:cs typeface="+mn-cs"/>
            </a:endParaRPr>
          </a:p>
        </p:txBody>
      </p:sp>
    </p:spTree>
    <p:extLst>
      <p:ext uri="{BB962C8B-B14F-4D97-AF65-F5344CB8AC3E}">
        <p14:creationId xmlns:p14="http://schemas.microsoft.com/office/powerpoint/2010/main" val="1323551892"/>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51380" y="761166"/>
            <a:ext cx="16511757" cy="964407"/>
          </a:xfrm>
        </p:spPr>
        <p:txBody>
          <a:bodyPr/>
          <a:lstStyle/>
          <a:p>
            <a:r>
              <a:rPr lang="en-US" sz="4800" b="1" i="1" dirty="0">
                <a:solidFill>
                  <a:srgbClr val="FF0000"/>
                </a:solidFill>
                <a:cs typeface="Calibri" pitchFamily="34" charset="0"/>
              </a:rPr>
              <a:t>TANTANGAN ERA TI / INTERNET OF THINGS </a:t>
            </a:r>
          </a:p>
          <a:p>
            <a:r>
              <a:rPr lang="en-US" sz="4800" b="1" i="1" dirty="0">
                <a:solidFill>
                  <a:srgbClr val="FF0000"/>
                </a:solidFill>
                <a:cs typeface="Calibri" pitchFamily="34" charset="0"/>
              </a:rPr>
              <a:t>(ERA INDUSTRI 4.0)</a:t>
            </a:r>
          </a:p>
        </p:txBody>
      </p:sp>
      <p:sp>
        <p:nvSpPr>
          <p:cNvPr id="4" name="Content Placeholder 3"/>
          <p:cNvSpPr>
            <a:spLocks noGrp="1"/>
          </p:cNvSpPr>
          <p:nvPr>
            <p:ph sz="quarter" idx="12"/>
          </p:nvPr>
        </p:nvSpPr>
        <p:spPr>
          <a:xfrm>
            <a:off x="751380" y="2767236"/>
            <a:ext cx="16096682" cy="3168352"/>
          </a:xfrm>
        </p:spPr>
        <p:txBody>
          <a:bodyPr/>
          <a:lstStyle/>
          <a:p>
            <a:pPr marL="771525" indent="-771525">
              <a:lnSpc>
                <a:spcPct val="100000"/>
              </a:lnSpc>
              <a:buFont typeface="+mj-lt"/>
              <a:buAutoNum type="arabicPeriod"/>
            </a:pPr>
            <a:r>
              <a:rPr lang="en-US" sz="3900" b="1" dirty="0" err="1">
                <a:solidFill>
                  <a:schemeClr val="accent1">
                    <a:lumMod val="75000"/>
                  </a:schemeClr>
                </a:solidFill>
                <a:latin typeface="Calibri"/>
              </a:rPr>
              <a:t>Perubahan</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Jenis</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Pekerjaan</a:t>
            </a:r>
            <a:endParaRPr lang="en-US" sz="3900" b="1" i="1" dirty="0">
              <a:solidFill>
                <a:schemeClr val="accent1">
                  <a:lumMod val="75000"/>
                </a:schemeClr>
              </a:solidFill>
              <a:latin typeface="Calibri"/>
            </a:endParaRPr>
          </a:p>
          <a:p>
            <a:pPr marL="676275">
              <a:lnSpc>
                <a:spcPct val="100000"/>
              </a:lnSpc>
            </a:pPr>
            <a:r>
              <a:rPr lang="en-US" sz="3900" dirty="0">
                <a:solidFill>
                  <a:prstClr val="black"/>
                </a:solidFill>
                <a:latin typeface="Calibri"/>
              </a:rPr>
              <a:t>Di AS, 3508 </a:t>
            </a:r>
            <a:r>
              <a:rPr lang="en-US" sz="3900" dirty="0" err="1">
                <a:solidFill>
                  <a:prstClr val="black"/>
                </a:solidFill>
                <a:latin typeface="Calibri"/>
              </a:rPr>
              <a:t>Pekerjaan</a:t>
            </a:r>
            <a:r>
              <a:rPr lang="en-US" sz="3900" dirty="0">
                <a:solidFill>
                  <a:prstClr val="black"/>
                </a:solidFill>
                <a:latin typeface="Calibri"/>
              </a:rPr>
              <a:t> </a:t>
            </a:r>
            <a:r>
              <a:rPr lang="en-US" sz="3900" dirty="0" err="1">
                <a:solidFill>
                  <a:prstClr val="black"/>
                </a:solidFill>
                <a:latin typeface="Calibri"/>
              </a:rPr>
              <a:t>Hilang</a:t>
            </a:r>
            <a:r>
              <a:rPr lang="en-US" sz="3900" dirty="0">
                <a:solidFill>
                  <a:prstClr val="black"/>
                </a:solidFill>
                <a:latin typeface="Calibri"/>
              </a:rPr>
              <a:t> ; 19.263 </a:t>
            </a:r>
            <a:r>
              <a:rPr lang="en-US" sz="3900" dirty="0" err="1">
                <a:solidFill>
                  <a:prstClr val="black"/>
                </a:solidFill>
                <a:latin typeface="Calibri"/>
              </a:rPr>
              <a:t>jenis</a:t>
            </a:r>
            <a:r>
              <a:rPr lang="en-US" sz="3900" dirty="0">
                <a:solidFill>
                  <a:prstClr val="black"/>
                </a:solidFill>
                <a:latin typeface="Calibri"/>
              </a:rPr>
              <a:t> </a:t>
            </a:r>
            <a:r>
              <a:rPr lang="en-US" sz="3900" dirty="0" err="1">
                <a:solidFill>
                  <a:prstClr val="black"/>
                </a:solidFill>
                <a:latin typeface="Calibri"/>
              </a:rPr>
              <a:t>pekerjaan</a:t>
            </a:r>
            <a:r>
              <a:rPr lang="en-US" sz="3900" dirty="0">
                <a:solidFill>
                  <a:prstClr val="black"/>
                </a:solidFill>
                <a:latin typeface="Calibri"/>
              </a:rPr>
              <a:t> </a:t>
            </a:r>
            <a:r>
              <a:rPr lang="en-US" sz="3900" dirty="0" err="1">
                <a:solidFill>
                  <a:prstClr val="black"/>
                </a:solidFill>
                <a:latin typeface="Calibri"/>
              </a:rPr>
              <a:t>baru</a:t>
            </a:r>
            <a:endParaRPr lang="en-US" sz="3900" dirty="0">
              <a:solidFill>
                <a:prstClr val="black"/>
              </a:solidFill>
              <a:latin typeface="Calibri"/>
            </a:endParaRPr>
          </a:p>
          <a:p>
            <a:pPr marL="676275">
              <a:lnSpc>
                <a:spcPct val="100000"/>
              </a:lnSpc>
            </a:pPr>
            <a:r>
              <a:rPr lang="en-US" sz="3900" dirty="0">
                <a:solidFill>
                  <a:prstClr val="black"/>
                </a:solidFill>
                <a:latin typeface="Calibri"/>
              </a:rPr>
              <a:t>Tingkat global, 75 </a:t>
            </a:r>
            <a:r>
              <a:rPr lang="en-US" sz="3900" dirty="0" err="1">
                <a:solidFill>
                  <a:prstClr val="black"/>
                </a:solidFill>
                <a:latin typeface="Calibri"/>
              </a:rPr>
              <a:t>juta</a:t>
            </a:r>
            <a:r>
              <a:rPr lang="en-US" sz="3900" dirty="0">
                <a:solidFill>
                  <a:prstClr val="black"/>
                </a:solidFill>
                <a:latin typeface="Calibri"/>
              </a:rPr>
              <a:t> – 375 </a:t>
            </a:r>
            <a:r>
              <a:rPr lang="en-US" sz="3900" dirty="0" err="1">
                <a:solidFill>
                  <a:prstClr val="black"/>
                </a:solidFill>
                <a:latin typeface="Calibri"/>
              </a:rPr>
              <a:t>juta</a:t>
            </a:r>
            <a:r>
              <a:rPr lang="en-US" sz="3900" dirty="0">
                <a:solidFill>
                  <a:prstClr val="black"/>
                </a:solidFill>
                <a:latin typeface="Calibri"/>
              </a:rPr>
              <a:t> </a:t>
            </a:r>
            <a:r>
              <a:rPr lang="en-US" sz="3900" dirty="0" err="1">
                <a:solidFill>
                  <a:prstClr val="black"/>
                </a:solidFill>
                <a:latin typeface="Calibri"/>
              </a:rPr>
              <a:t>pekerja</a:t>
            </a:r>
            <a:r>
              <a:rPr lang="en-US" sz="3900" dirty="0">
                <a:solidFill>
                  <a:prstClr val="black"/>
                </a:solidFill>
                <a:latin typeface="Calibri"/>
              </a:rPr>
              <a:t> </a:t>
            </a:r>
            <a:r>
              <a:rPr lang="en-US" sz="3900" dirty="0" err="1">
                <a:solidFill>
                  <a:prstClr val="black"/>
                </a:solidFill>
                <a:latin typeface="Calibri"/>
              </a:rPr>
              <a:t>perlu</a:t>
            </a:r>
            <a:r>
              <a:rPr lang="en-US" sz="3900" dirty="0">
                <a:solidFill>
                  <a:prstClr val="black"/>
                </a:solidFill>
                <a:latin typeface="Calibri"/>
              </a:rPr>
              <a:t> </a:t>
            </a:r>
            <a:r>
              <a:rPr lang="en-US" sz="3900" dirty="0" err="1">
                <a:solidFill>
                  <a:prstClr val="black"/>
                </a:solidFill>
                <a:latin typeface="Calibri"/>
              </a:rPr>
              <a:t>beralih</a:t>
            </a:r>
            <a:r>
              <a:rPr lang="en-US" sz="3900" dirty="0">
                <a:solidFill>
                  <a:prstClr val="black"/>
                </a:solidFill>
                <a:latin typeface="Calibri"/>
              </a:rPr>
              <a:t> </a:t>
            </a:r>
            <a:r>
              <a:rPr lang="en-US" sz="3900" dirty="0" err="1">
                <a:solidFill>
                  <a:prstClr val="black"/>
                </a:solidFill>
                <a:latin typeface="Calibri"/>
              </a:rPr>
              <a:t>ke</a:t>
            </a:r>
            <a:r>
              <a:rPr lang="en-US" sz="3900" dirty="0">
                <a:solidFill>
                  <a:prstClr val="black"/>
                </a:solidFill>
                <a:latin typeface="Calibri"/>
              </a:rPr>
              <a:t> </a:t>
            </a:r>
            <a:r>
              <a:rPr lang="en-US" sz="3900" dirty="0" err="1">
                <a:solidFill>
                  <a:prstClr val="black"/>
                </a:solidFill>
                <a:latin typeface="Calibri"/>
              </a:rPr>
              <a:t>pekerjaan</a:t>
            </a:r>
            <a:r>
              <a:rPr lang="en-US" sz="3900" dirty="0">
                <a:solidFill>
                  <a:prstClr val="black"/>
                </a:solidFill>
                <a:latin typeface="Calibri"/>
              </a:rPr>
              <a:t> </a:t>
            </a:r>
            <a:r>
              <a:rPr lang="en-US" sz="3900" dirty="0" err="1">
                <a:solidFill>
                  <a:prstClr val="black"/>
                </a:solidFill>
                <a:latin typeface="Calibri"/>
              </a:rPr>
              <a:t>baru</a:t>
            </a:r>
            <a:r>
              <a:rPr lang="en-US" sz="3900" dirty="0">
                <a:solidFill>
                  <a:prstClr val="black"/>
                </a:solidFill>
                <a:latin typeface="Calibri"/>
              </a:rPr>
              <a:t> </a:t>
            </a:r>
            <a:r>
              <a:rPr lang="en-US" sz="3900" dirty="0" err="1">
                <a:solidFill>
                  <a:prstClr val="black"/>
                </a:solidFill>
                <a:latin typeface="Calibri"/>
              </a:rPr>
              <a:t>dengan</a:t>
            </a:r>
            <a:r>
              <a:rPr lang="en-US" sz="3900" dirty="0">
                <a:solidFill>
                  <a:prstClr val="black"/>
                </a:solidFill>
                <a:latin typeface="Calibri"/>
              </a:rPr>
              <a:t> </a:t>
            </a:r>
            <a:r>
              <a:rPr lang="en-US" sz="3900" dirty="0" err="1">
                <a:solidFill>
                  <a:prstClr val="black"/>
                </a:solidFill>
                <a:latin typeface="Calibri"/>
              </a:rPr>
              <a:t>keahlian</a:t>
            </a:r>
            <a:r>
              <a:rPr lang="en-US" sz="3900" dirty="0">
                <a:solidFill>
                  <a:prstClr val="black"/>
                </a:solidFill>
                <a:latin typeface="Calibri"/>
              </a:rPr>
              <a:t> </a:t>
            </a:r>
            <a:r>
              <a:rPr lang="en-US" sz="3900" dirty="0" err="1">
                <a:solidFill>
                  <a:prstClr val="black"/>
                </a:solidFill>
                <a:latin typeface="Calibri"/>
              </a:rPr>
              <a:t>baru</a:t>
            </a:r>
            <a:r>
              <a:rPr lang="en-US" sz="3900" dirty="0">
                <a:solidFill>
                  <a:prstClr val="black"/>
                </a:solidFill>
                <a:latin typeface="Calibri"/>
              </a:rPr>
              <a:t> (</a:t>
            </a:r>
            <a:r>
              <a:rPr lang="en-US" sz="3900" i="1" dirty="0">
                <a:solidFill>
                  <a:prstClr val="black"/>
                </a:solidFill>
                <a:latin typeface="Calibri"/>
              </a:rPr>
              <a:t>Global Institute Analysis</a:t>
            </a:r>
            <a:r>
              <a:rPr lang="en-US" sz="3900" dirty="0">
                <a:solidFill>
                  <a:prstClr val="black"/>
                </a:solidFill>
                <a:latin typeface="Calibri"/>
              </a:rPr>
              <a:t> Mc Kinsey, 2017)</a:t>
            </a:r>
          </a:p>
        </p:txBody>
      </p:sp>
      <p:sp>
        <p:nvSpPr>
          <p:cNvPr id="9" name="Content Placeholder 3">
            <a:extLst>
              <a:ext uri="{FF2B5EF4-FFF2-40B4-BE49-F238E27FC236}">
                <a16:creationId xmlns:a16="http://schemas.microsoft.com/office/drawing/2014/main" id="{52556A8F-815B-48DF-9615-66EB600B7A76}"/>
              </a:ext>
            </a:extLst>
          </p:cNvPr>
          <p:cNvSpPr txBox="1">
            <a:spLocks/>
          </p:cNvSpPr>
          <p:nvPr/>
        </p:nvSpPr>
        <p:spPr>
          <a:xfrm>
            <a:off x="751380" y="6151612"/>
            <a:ext cx="16096682" cy="3168352"/>
          </a:xfrm>
          <a:prstGeom prst="rect">
            <a:avLst/>
          </a:prstGeom>
        </p:spPr>
        <p:txBody>
          <a:bodyPr numCol="1" spcCol="365760"/>
          <a:lstStyle>
            <a:lvl1pPr marL="0" indent="0" algn="just" defTabSz="1371600" rtl="0" eaLnBrk="1" latinLnBrk="0" hangingPunct="1">
              <a:lnSpc>
                <a:spcPct val="90000"/>
              </a:lnSpc>
              <a:spcBef>
                <a:spcPts val="150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1pPr>
            <a:lvl2pPr marL="6858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2pPr>
            <a:lvl3pPr marL="13716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3pPr>
            <a:lvl4pPr marL="20574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4pPr>
            <a:lvl5pPr marL="27432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771525" indent="-771525">
              <a:lnSpc>
                <a:spcPct val="100000"/>
              </a:lnSpc>
              <a:buFont typeface="+mj-lt"/>
              <a:buAutoNum type="arabicPeriod" startAt="2"/>
            </a:pPr>
            <a:r>
              <a:rPr lang="en-US" sz="3900" b="1" dirty="0" err="1">
                <a:solidFill>
                  <a:schemeClr val="accent1">
                    <a:lumMod val="75000"/>
                  </a:schemeClr>
                </a:solidFill>
                <a:latin typeface="Calibri"/>
              </a:rPr>
              <a:t>Untuk</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mampu</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berinovasi</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diperlukan</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kemampuan</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nalar</a:t>
            </a:r>
            <a:r>
              <a:rPr lang="en-US" sz="3900" b="1" dirty="0">
                <a:solidFill>
                  <a:schemeClr val="accent1">
                    <a:lumMod val="75000"/>
                  </a:schemeClr>
                </a:solidFill>
                <a:latin typeface="Calibri"/>
              </a:rPr>
              <a:t> </a:t>
            </a:r>
            <a:r>
              <a:rPr lang="en-US" sz="3900" b="1" dirty="0" err="1">
                <a:solidFill>
                  <a:schemeClr val="accent1">
                    <a:lumMod val="75000"/>
                  </a:schemeClr>
                </a:solidFill>
                <a:latin typeface="Calibri"/>
              </a:rPr>
              <a:t>tinggi</a:t>
            </a:r>
            <a:r>
              <a:rPr lang="en-US" sz="3900" b="1" dirty="0">
                <a:solidFill>
                  <a:schemeClr val="accent1">
                    <a:lumMod val="75000"/>
                  </a:schemeClr>
                </a:solidFill>
                <a:latin typeface="Calibri"/>
              </a:rPr>
              <a:t> (HOTS, </a:t>
            </a:r>
            <a:r>
              <a:rPr lang="en-US" sz="3900" b="1" i="1" dirty="0">
                <a:solidFill>
                  <a:schemeClr val="accent1">
                    <a:lumMod val="75000"/>
                  </a:schemeClr>
                </a:solidFill>
                <a:latin typeface="Calibri"/>
              </a:rPr>
              <a:t>Higher Order Thinking Skill</a:t>
            </a:r>
            <a:r>
              <a:rPr lang="en-US" sz="3900" b="1" dirty="0">
                <a:solidFill>
                  <a:schemeClr val="accent1">
                    <a:lumMod val="75000"/>
                  </a:schemeClr>
                </a:solidFill>
                <a:latin typeface="Calibri"/>
              </a:rPr>
              <a:t>)</a:t>
            </a:r>
            <a:endParaRPr lang="en-US" sz="3900" b="1" i="1" dirty="0">
              <a:solidFill>
                <a:schemeClr val="accent1">
                  <a:lumMod val="75000"/>
                </a:schemeClr>
              </a:solidFill>
              <a:latin typeface="Calibri"/>
            </a:endParaRPr>
          </a:p>
          <a:p>
            <a:pPr marL="676275">
              <a:lnSpc>
                <a:spcPct val="100000"/>
              </a:lnSpc>
            </a:pPr>
            <a:r>
              <a:rPr lang="en-US" sz="3900" dirty="0" err="1">
                <a:solidFill>
                  <a:prstClr val="black"/>
                </a:solidFill>
                <a:latin typeface="Calibri"/>
              </a:rPr>
              <a:t>Nalar</a:t>
            </a:r>
            <a:r>
              <a:rPr lang="en-US" sz="3900" dirty="0">
                <a:solidFill>
                  <a:prstClr val="black"/>
                </a:solidFill>
                <a:latin typeface="Calibri"/>
              </a:rPr>
              <a:t> </a:t>
            </a:r>
            <a:r>
              <a:rPr lang="en-US" sz="3900" dirty="0" err="1">
                <a:solidFill>
                  <a:prstClr val="black"/>
                </a:solidFill>
                <a:latin typeface="Calibri"/>
              </a:rPr>
              <a:t>terendah</a:t>
            </a:r>
            <a:r>
              <a:rPr lang="en-US" sz="3900" dirty="0">
                <a:solidFill>
                  <a:prstClr val="black"/>
                </a:solidFill>
                <a:latin typeface="Calibri"/>
              </a:rPr>
              <a:t>, </a:t>
            </a:r>
            <a:r>
              <a:rPr lang="en-US" sz="3900" dirty="0" err="1">
                <a:solidFill>
                  <a:prstClr val="black"/>
                </a:solidFill>
                <a:latin typeface="Calibri"/>
              </a:rPr>
              <a:t>menghafal</a:t>
            </a:r>
            <a:r>
              <a:rPr lang="en-US" sz="3900" dirty="0">
                <a:solidFill>
                  <a:prstClr val="black"/>
                </a:solidFill>
                <a:latin typeface="Calibri"/>
              </a:rPr>
              <a:t> </a:t>
            </a:r>
            <a:r>
              <a:rPr lang="en-US" sz="3900" dirty="0">
                <a:solidFill>
                  <a:prstClr val="black"/>
                </a:solidFill>
                <a:latin typeface="Calibri"/>
                <a:sym typeface="Wingdings" panose="05000000000000000000" pitchFamily="2" charset="2"/>
              </a:rPr>
              <a:t> </a:t>
            </a:r>
            <a:r>
              <a:rPr lang="en-US" sz="3900" dirty="0" err="1">
                <a:solidFill>
                  <a:prstClr val="black"/>
                </a:solidFill>
                <a:latin typeface="Calibri"/>
                <a:sym typeface="Wingdings" panose="05000000000000000000" pitchFamily="2" charset="2"/>
              </a:rPr>
              <a:t>memahami</a:t>
            </a:r>
            <a:r>
              <a:rPr lang="en-US" sz="3900" dirty="0">
                <a:solidFill>
                  <a:prstClr val="black"/>
                </a:solidFill>
                <a:latin typeface="Calibri"/>
                <a:sym typeface="Wingdings" panose="05000000000000000000" pitchFamily="2" charset="2"/>
              </a:rPr>
              <a:t>  </a:t>
            </a:r>
            <a:r>
              <a:rPr lang="en-US" sz="3900" dirty="0" err="1">
                <a:solidFill>
                  <a:prstClr val="black"/>
                </a:solidFill>
                <a:latin typeface="Calibri"/>
                <a:sym typeface="Wingdings" panose="05000000000000000000" pitchFamily="2" charset="2"/>
              </a:rPr>
              <a:t>menerapkan</a:t>
            </a:r>
            <a:r>
              <a:rPr lang="en-US" sz="3900" dirty="0">
                <a:solidFill>
                  <a:prstClr val="black"/>
                </a:solidFill>
                <a:latin typeface="Calibri"/>
                <a:sym typeface="Wingdings" panose="05000000000000000000" pitchFamily="2" charset="2"/>
              </a:rPr>
              <a:t>  </a:t>
            </a:r>
            <a:r>
              <a:rPr lang="en-US" sz="3900" dirty="0" err="1">
                <a:solidFill>
                  <a:prstClr val="black"/>
                </a:solidFill>
                <a:latin typeface="Calibri"/>
                <a:sym typeface="Wingdings" panose="05000000000000000000" pitchFamily="2" charset="2"/>
              </a:rPr>
              <a:t>menganalisis</a:t>
            </a:r>
            <a:r>
              <a:rPr lang="en-US" sz="3900" dirty="0">
                <a:solidFill>
                  <a:prstClr val="black"/>
                </a:solidFill>
                <a:latin typeface="Calibri"/>
                <a:sym typeface="Wingdings" panose="05000000000000000000" pitchFamily="2" charset="2"/>
              </a:rPr>
              <a:t>  </a:t>
            </a:r>
            <a:r>
              <a:rPr lang="en-US" sz="3900" dirty="0" err="1">
                <a:solidFill>
                  <a:prstClr val="black"/>
                </a:solidFill>
                <a:latin typeface="Calibri"/>
                <a:sym typeface="Wingdings" panose="05000000000000000000" pitchFamily="2" charset="2"/>
              </a:rPr>
              <a:t>menilai</a:t>
            </a:r>
            <a:r>
              <a:rPr lang="en-US" sz="3900" dirty="0">
                <a:solidFill>
                  <a:prstClr val="black"/>
                </a:solidFill>
                <a:latin typeface="Calibri"/>
                <a:sym typeface="Wingdings" panose="05000000000000000000" pitchFamily="2" charset="2"/>
              </a:rPr>
              <a:t>  </a:t>
            </a:r>
            <a:r>
              <a:rPr lang="en-US" sz="3900" dirty="0" err="1">
                <a:solidFill>
                  <a:prstClr val="black"/>
                </a:solidFill>
                <a:latin typeface="Calibri"/>
                <a:sym typeface="Wingdings" panose="05000000000000000000" pitchFamily="2" charset="2"/>
              </a:rPr>
              <a:t>tertinggi</a:t>
            </a:r>
            <a:r>
              <a:rPr lang="en-US" sz="3900" dirty="0">
                <a:solidFill>
                  <a:prstClr val="black"/>
                </a:solidFill>
                <a:latin typeface="Calibri"/>
                <a:sym typeface="Wingdings" panose="05000000000000000000" pitchFamily="2" charset="2"/>
              </a:rPr>
              <a:t>, </a:t>
            </a:r>
            <a:r>
              <a:rPr lang="en-US" sz="3900" dirty="0" err="1">
                <a:solidFill>
                  <a:prstClr val="black"/>
                </a:solidFill>
                <a:latin typeface="Calibri"/>
                <a:sym typeface="Wingdings" panose="05000000000000000000" pitchFamily="2" charset="2"/>
              </a:rPr>
              <a:t>mencipta</a:t>
            </a:r>
            <a:endParaRPr lang="en-US" sz="3900" dirty="0">
              <a:solidFill>
                <a:prstClr val="black"/>
              </a:solidFill>
              <a:latin typeface="Calibri"/>
            </a:endParaRPr>
          </a:p>
        </p:txBody>
      </p:sp>
    </p:spTree>
    <p:extLst>
      <p:ext uri="{BB962C8B-B14F-4D97-AF65-F5344CB8AC3E}">
        <p14:creationId xmlns:p14="http://schemas.microsoft.com/office/powerpoint/2010/main" val="100503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51380" y="761166"/>
            <a:ext cx="16511757" cy="964407"/>
          </a:xfrm>
        </p:spPr>
        <p:txBody>
          <a:bodyPr/>
          <a:lstStyle/>
          <a:p>
            <a:r>
              <a:rPr lang="en-US" sz="4800" b="1" i="1" dirty="0">
                <a:solidFill>
                  <a:srgbClr val="FF0000"/>
                </a:solidFill>
                <a:cs typeface="Calibri" pitchFamily="34" charset="0"/>
              </a:rPr>
              <a:t>TANTANGAN ERA TI / INTERNET OF THINGS </a:t>
            </a:r>
          </a:p>
          <a:p>
            <a:r>
              <a:rPr lang="en-US" sz="4800" b="1" i="1" dirty="0">
                <a:solidFill>
                  <a:srgbClr val="FF0000"/>
                </a:solidFill>
                <a:cs typeface="Calibri" pitchFamily="34" charset="0"/>
              </a:rPr>
              <a:t>(ERA INDUSTRI 4.0)</a:t>
            </a:r>
          </a:p>
        </p:txBody>
      </p:sp>
      <p:sp>
        <p:nvSpPr>
          <p:cNvPr id="4" name="Content Placeholder 3"/>
          <p:cNvSpPr>
            <a:spLocks noGrp="1"/>
          </p:cNvSpPr>
          <p:nvPr>
            <p:ph sz="quarter" idx="12"/>
          </p:nvPr>
        </p:nvSpPr>
        <p:spPr>
          <a:xfrm>
            <a:off x="751380" y="2767236"/>
            <a:ext cx="16096682" cy="964407"/>
          </a:xfrm>
        </p:spPr>
        <p:txBody>
          <a:bodyPr/>
          <a:lstStyle/>
          <a:p>
            <a:pPr marL="771525" indent="-771525">
              <a:lnSpc>
                <a:spcPct val="100000"/>
              </a:lnSpc>
              <a:buFont typeface="+mj-lt"/>
              <a:buAutoNum type="arabicPeriod" startAt="3"/>
            </a:pPr>
            <a:r>
              <a:rPr lang="en-US" sz="4400" b="1" dirty="0" err="1">
                <a:solidFill>
                  <a:schemeClr val="accent1">
                    <a:lumMod val="75000"/>
                  </a:schemeClr>
                </a:solidFill>
                <a:latin typeface="Calibri"/>
              </a:rPr>
              <a:t>Diperlukan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karakter</a:t>
            </a:r>
            <a:r>
              <a:rPr lang="en-US" sz="4400" b="1" dirty="0">
                <a:solidFill>
                  <a:schemeClr val="accent1">
                    <a:lumMod val="75000"/>
                  </a:schemeClr>
                </a:solidFill>
                <a:latin typeface="Calibri"/>
              </a:rPr>
              <a:t> yang </a:t>
            </a:r>
            <a:r>
              <a:rPr lang="en-US" sz="4400" b="1" dirty="0" err="1">
                <a:solidFill>
                  <a:schemeClr val="accent1">
                    <a:lumMod val="75000"/>
                  </a:schemeClr>
                </a:solidFill>
                <a:latin typeface="Calibri"/>
              </a:rPr>
              <a:t>kuat</a:t>
            </a:r>
            <a:r>
              <a:rPr lang="en-US" sz="4400" b="1" dirty="0">
                <a:solidFill>
                  <a:schemeClr val="accent1">
                    <a:lumMod val="75000"/>
                  </a:schemeClr>
                </a:solidFill>
                <a:latin typeface="Calibri"/>
              </a:rPr>
              <a:t>, </a:t>
            </a:r>
            <a:r>
              <a:rPr lang="en-US" sz="4400" b="1" i="1" dirty="0" err="1">
                <a:solidFill>
                  <a:schemeClr val="accent1">
                    <a:lumMod val="75000"/>
                  </a:schemeClr>
                </a:solidFill>
                <a:latin typeface="Calibri"/>
              </a:rPr>
              <a:t>softskill</a:t>
            </a:r>
            <a:r>
              <a:rPr lang="en-US" sz="4400" b="1" i="1" dirty="0">
                <a:solidFill>
                  <a:schemeClr val="accent1">
                    <a:lumMod val="75000"/>
                  </a:schemeClr>
                </a:solidFill>
                <a:latin typeface="Calibri"/>
              </a:rPr>
              <a:t> millennium </a:t>
            </a:r>
            <a:r>
              <a:rPr lang="en-US" sz="4400" b="1" dirty="0" err="1">
                <a:solidFill>
                  <a:schemeClr val="accent1">
                    <a:lumMod val="75000"/>
                  </a:schemeClr>
                </a:solidFill>
                <a:latin typeface="Calibri"/>
              </a:rPr>
              <a:t>dan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kewirausahaan</a:t>
            </a:r>
            <a:endParaRPr lang="en-US" sz="4400" b="1" i="1" dirty="0">
              <a:solidFill>
                <a:schemeClr val="accent1">
                  <a:lumMod val="75000"/>
                </a:schemeClr>
              </a:solidFill>
              <a:latin typeface="Calibri"/>
            </a:endParaRPr>
          </a:p>
        </p:txBody>
      </p:sp>
      <p:sp>
        <p:nvSpPr>
          <p:cNvPr id="9" name="Content Placeholder 3">
            <a:extLst>
              <a:ext uri="{FF2B5EF4-FFF2-40B4-BE49-F238E27FC236}">
                <a16:creationId xmlns:a16="http://schemas.microsoft.com/office/drawing/2014/main" id="{52556A8F-815B-48DF-9615-66EB600B7A76}"/>
              </a:ext>
            </a:extLst>
          </p:cNvPr>
          <p:cNvSpPr txBox="1">
            <a:spLocks/>
          </p:cNvSpPr>
          <p:nvPr/>
        </p:nvSpPr>
        <p:spPr>
          <a:xfrm>
            <a:off x="783583" y="4773306"/>
            <a:ext cx="16479553" cy="3168352"/>
          </a:xfrm>
          <a:prstGeom prst="rect">
            <a:avLst/>
          </a:prstGeom>
        </p:spPr>
        <p:txBody>
          <a:bodyPr numCol="1" spcCol="365760"/>
          <a:lstStyle>
            <a:lvl1pPr marL="0" indent="0" algn="just" defTabSz="1371600" rtl="0" eaLnBrk="1" latinLnBrk="0" hangingPunct="1">
              <a:lnSpc>
                <a:spcPct val="90000"/>
              </a:lnSpc>
              <a:spcBef>
                <a:spcPts val="150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1pPr>
            <a:lvl2pPr marL="6858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2pPr>
            <a:lvl3pPr marL="13716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3pPr>
            <a:lvl4pPr marL="20574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4pPr>
            <a:lvl5pPr marL="2743200" indent="0" algn="just" defTabSz="1371600" rtl="0" eaLnBrk="1" latinLnBrk="0" hangingPunct="1">
              <a:lnSpc>
                <a:spcPct val="90000"/>
              </a:lnSpc>
              <a:spcBef>
                <a:spcPts val="750"/>
              </a:spcBef>
              <a:buFont typeface="Arial" panose="020B0604020202020204" pitchFamily="34" charset="0"/>
              <a:buNone/>
              <a:defRPr sz="2400" kern="1200">
                <a:solidFill>
                  <a:schemeClr val="tx1">
                    <a:lumMod val="75000"/>
                    <a:lumOff val="25000"/>
                  </a:schemeClr>
                </a:solidFill>
                <a:latin typeface="Lato" panose="020F0502020204030203" pitchFamily="34"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771525" indent="-771525">
              <a:lnSpc>
                <a:spcPct val="100000"/>
              </a:lnSpc>
              <a:buFont typeface="+mj-lt"/>
              <a:buAutoNum type="arabicPeriod" startAt="4"/>
            </a:pPr>
            <a:r>
              <a:rPr lang="en-US" sz="4400" b="1" dirty="0">
                <a:solidFill>
                  <a:schemeClr val="accent1">
                    <a:lumMod val="75000"/>
                  </a:schemeClr>
                </a:solidFill>
                <a:latin typeface="Calibri"/>
              </a:rPr>
              <a:t>Salah </a:t>
            </a:r>
            <a:r>
              <a:rPr lang="en-US" sz="4400" b="1" dirty="0" err="1">
                <a:solidFill>
                  <a:schemeClr val="accent1">
                    <a:lumMod val="75000"/>
                  </a:schemeClr>
                </a:solidFill>
                <a:latin typeface="Calibri"/>
              </a:rPr>
              <a:t>satu</a:t>
            </a:r>
            <a:r>
              <a:rPr lang="en-US" sz="4400" b="1" dirty="0">
                <a:solidFill>
                  <a:schemeClr val="accent1">
                    <a:lumMod val="75000"/>
                  </a:schemeClr>
                </a:solidFill>
                <a:latin typeface="Calibri"/>
              </a:rPr>
              <a:t> </a:t>
            </a:r>
            <a:r>
              <a:rPr lang="en-US" sz="4400" b="1" i="1" dirty="0" err="1">
                <a:solidFill>
                  <a:schemeClr val="accent1">
                    <a:lumMod val="75000"/>
                  </a:schemeClr>
                </a:solidFill>
                <a:latin typeface="Calibri"/>
              </a:rPr>
              <a:t>softskill</a:t>
            </a:r>
            <a:r>
              <a:rPr lang="en-US" sz="4400" b="1" dirty="0">
                <a:solidFill>
                  <a:schemeClr val="accent1">
                    <a:lumMod val="75000"/>
                  </a:schemeClr>
                </a:solidFill>
                <a:latin typeface="Calibri"/>
              </a:rPr>
              <a:t> yang </a:t>
            </a:r>
            <a:r>
              <a:rPr lang="en-US" sz="4400" b="1" dirty="0" err="1">
                <a:solidFill>
                  <a:schemeClr val="accent1">
                    <a:lumMod val="75000"/>
                  </a:schemeClr>
                </a:solidFill>
                <a:latin typeface="Calibri"/>
              </a:rPr>
              <a:t>penting</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adalah</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kemampuan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menentukan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visi</a:t>
            </a:r>
            <a:r>
              <a:rPr lang="en-US" sz="4400" b="1" dirty="0">
                <a:solidFill>
                  <a:schemeClr val="accent1">
                    <a:lumMod val="75000"/>
                  </a:schemeClr>
                </a:solidFill>
                <a:latin typeface="Calibri"/>
              </a:rPr>
              <a:t> dan </a:t>
            </a:r>
            <a:r>
              <a:rPr lang="en-US" sz="4400" b="1" dirty="0" err="1">
                <a:solidFill>
                  <a:schemeClr val="accent1">
                    <a:lumMod val="75000"/>
                  </a:schemeClr>
                </a:solidFill>
                <a:latin typeface="Calibri"/>
              </a:rPr>
              <a:t>menyusun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perencanaan</a:t>
            </a:r>
            <a:r>
              <a:rPr lang="en-US" sz="4400" b="1" dirty="0">
                <a:solidFill>
                  <a:schemeClr val="accent1">
                    <a:lumMod val="75000"/>
                  </a:schemeClr>
                </a:solidFill>
                <a:latin typeface="Calibri"/>
              </a:rPr>
              <a:t> </a:t>
            </a:r>
            <a:r>
              <a:rPr lang="en-US" sz="4400" b="1" dirty="0" err="1">
                <a:solidFill>
                  <a:schemeClr val="accent1">
                    <a:lumMod val="75000"/>
                  </a:schemeClr>
                </a:solidFill>
                <a:latin typeface="Calibri"/>
              </a:rPr>
              <a:t>strategik</a:t>
            </a:r>
            <a:r>
              <a:rPr lang="en-US" sz="4400" b="1" dirty="0">
                <a:solidFill>
                  <a:schemeClr val="accent1">
                    <a:lumMod val="75000"/>
                  </a:schemeClr>
                </a:solidFill>
                <a:latin typeface="Calibri"/>
              </a:rPr>
              <a:t> dan </a:t>
            </a:r>
            <a:r>
              <a:rPr lang="en-US" sz="4400" b="1" dirty="0" err="1">
                <a:solidFill>
                  <a:schemeClr val="accent1">
                    <a:lumMod val="75000"/>
                  </a:schemeClr>
                </a:solidFill>
                <a:latin typeface="Calibri"/>
              </a:rPr>
              <a:t>taktik</a:t>
            </a:r>
            <a:endParaRPr lang="en-US" sz="4400" b="1" dirty="0">
              <a:solidFill>
                <a:schemeClr val="accent1">
                  <a:lumMod val="75000"/>
                </a:schemeClr>
              </a:solidFill>
              <a:latin typeface="Calibri"/>
            </a:endParaRPr>
          </a:p>
          <a:p>
            <a:pPr marL="771525" indent="-771525">
              <a:lnSpc>
                <a:spcPct val="100000"/>
              </a:lnSpc>
              <a:buFont typeface="+mj-lt"/>
              <a:buAutoNum type="arabicPeriod" startAt="4"/>
            </a:pPr>
            <a:r>
              <a:rPr lang="en-US" sz="4400" b="1" dirty="0" err="1">
                <a:solidFill>
                  <a:schemeClr val="accent1">
                    <a:lumMod val="75000"/>
                  </a:schemeClr>
                </a:solidFill>
                <a:latin typeface="Calibri"/>
              </a:rPr>
              <a:t>Kompetisi</a:t>
            </a:r>
            <a:r>
              <a:rPr lang="en-US" sz="4400" b="1" i="1" dirty="0">
                <a:solidFill>
                  <a:schemeClr val="accent1">
                    <a:lumMod val="75000"/>
                  </a:schemeClr>
                </a:solidFill>
                <a:latin typeface="Calibri"/>
              </a:rPr>
              <a:t> : 	- </a:t>
            </a:r>
            <a:r>
              <a:rPr lang="en-US" sz="4400" b="1" i="1" dirty="0" err="1">
                <a:solidFill>
                  <a:schemeClr val="accent1">
                    <a:lumMod val="75000"/>
                  </a:schemeClr>
                </a:solidFill>
                <a:latin typeface="Calibri"/>
              </a:rPr>
              <a:t>Soliter</a:t>
            </a:r>
            <a:endParaRPr lang="en-US" sz="4400" b="1" i="1" dirty="0">
              <a:solidFill>
                <a:schemeClr val="accent1">
                  <a:lumMod val="75000"/>
                </a:schemeClr>
              </a:solidFill>
              <a:latin typeface="Calibri"/>
            </a:endParaRPr>
          </a:p>
          <a:p>
            <a:pPr lvl="5" indent="0">
              <a:lnSpc>
                <a:spcPct val="100000"/>
              </a:lnSpc>
              <a:buNone/>
            </a:pPr>
            <a:r>
              <a:rPr lang="en-US" sz="4400" b="1" i="1" dirty="0">
                <a:solidFill>
                  <a:schemeClr val="accent1">
                    <a:lumMod val="75000"/>
                  </a:schemeClr>
                </a:solidFill>
                <a:latin typeface="Calibri"/>
              </a:rPr>
              <a:t>  	- </a:t>
            </a:r>
            <a:r>
              <a:rPr lang="en-US" sz="4400" b="1" i="1" dirty="0" err="1">
                <a:solidFill>
                  <a:schemeClr val="accent1">
                    <a:lumMod val="75000"/>
                  </a:schemeClr>
                </a:solidFill>
                <a:latin typeface="Calibri"/>
              </a:rPr>
              <a:t>Kolabiratif</a:t>
            </a:r>
            <a:endParaRPr lang="en-US" sz="4400" b="1" i="1" dirty="0">
              <a:solidFill>
                <a:schemeClr val="accent1">
                  <a:lumMod val="75000"/>
                </a:schemeClr>
              </a:solidFill>
              <a:latin typeface="Calibri"/>
            </a:endParaRPr>
          </a:p>
          <a:p>
            <a:pPr marL="714375" lvl="5" indent="0">
              <a:lnSpc>
                <a:spcPct val="100000"/>
              </a:lnSpc>
              <a:buNone/>
            </a:pPr>
            <a:r>
              <a:rPr lang="en-US" sz="4400" b="1" dirty="0" err="1">
                <a:solidFill>
                  <a:schemeClr val="accent1">
                    <a:lumMod val="75000"/>
                  </a:schemeClr>
                </a:solidFill>
                <a:latin typeface="Calibri"/>
              </a:rPr>
              <a:t>Fokus</a:t>
            </a:r>
            <a:r>
              <a:rPr lang="en-US" sz="4400" b="1" dirty="0">
                <a:solidFill>
                  <a:schemeClr val="accent1">
                    <a:lumMod val="75000"/>
                  </a:schemeClr>
                </a:solidFill>
                <a:latin typeface="Calibri"/>
              </a:rPr>
              <a:t> pada </a:t>
            </a:r>
            <a:r>
              <a:rPr lang="en-US" sz="4400" b="1" dirty="0" err="1">
                <a:solidFill>
                  <a:schemeClr val="accent1">
                    <a:lumMod val="75000"/>
                  </a:schemeClr>
                </a:solidFill>
                <a:latin typeface="Calibri"/>
              </a:rPr>
              <a:t>pertumbuhan</a:t>
            </a:r>
            <a:r>
              <a:rPr lang="en-US" sz="4400" b="1" dirty="0">
                <a:solidFill>
                  <a:schemeClr val="accent1">
                    <a:lumMod val="75000"/>
                  </a:schemeClr>
                </a:solidFill>
                <a:latin typeface="Calibri"/>
              </a:rPr>
              <a:t> , </a:t>
            </a:r>
            <a:r>
              <a:rPr lang="en-US" sz="4400" b="1" dirty="0" err="1">
                <a:solidFill>
                  <a:schemeClr val="accent1">
                    <a:lumMod val="75000"/>
                  </a:schemeClr>
                </a:solidFill>
                <a:latin typeface="Calibri"/>
              </a:rPr>
              <a:t>bukan</a:t>
            </a:r>
            <a:r>
              <a:rPr lang="en-US" sz="4400" b="1" dirty="0">
                <a:solidFill>
                  <a:schemeClr val="accent1">
                    <a:lumMod val="75000"/>
                  </a:schemeClr>
                </a:solidFill>
                <a:latin typeface="Calibri"/>
              </a:rPr>
              <a:t> pada </a:t>
            </a:r>
            <a:r>
              <a:rPr lang="en-US" sz="4400" b="1" dirty="0" err="1">
                <a:solidFill>
                  <a:schemeClr val="accent1">
                    <a:lumMod val="75000"/>
                  </a:schemeClr>
                </a:solidFill>
                <a:latin typeface="Calibri"/>
              </a:rPr>
              <a:t>persaingan</a:t>
            </a:r>
            <a:endParaRPr lang="en-US" sz="4400" b="1" dirty="0">
              <a:solidFill>
                <a:schemeClr val="accent1">
                  <a:lumMod val="75000"/>
                </a:schemeClr>
              </a:solidFill>
              <a:latin typeface="Calibri"/>
            </a:endParaRPr>
          </a:p>
          <a:p>
            <a:pPr marL="714375" lvl="5" indent="0">
              <a:lnSpc>
                <a:spcPct val="100000"/>
              </a:lnSpc>
              <a:buNone/>
            </a:pPr>
            <a:r>
              <a:rPr lang="en-US" sz="4400" b="1" i="1" dirty="0">
                <a:solidFill>
                  <a:schemeClr val="accent1">
                    <a:lumMod val="75000"/>
                  </a:schemeClr>
                </a:solidFill>
                <a:latin typeface="Calibri"/>
                <a:sym typeface="Wingdings" panose="05000000000000000000" pitchFamily="2" charset="2"/>
              </a:rPr>
              <a:t> Blue ocean strategy, strategy non </a:t>
            </a:r>
            <a:r>
              <a:rPr lang="en-US" sz="4400" b="1" i="1" dirty="0" err="1">
                <a:solidFill>
                  <a:schemeClr val="accent1">
                    <a:lumMod val="75000"/>
                  </a:schemeClr>
                </a:solidFill>
                <a:latin typeface="Calibri"/>
                <a:sym typeface="Wingdings" panose="05000000000000000000" pitchFamily="2" charset="2"/>
              </a:rPr>
              <a:t>disrupsi</a:t>
            </a:r>
            <a:endParaRPr lang="en-US" sz="4400" b="1" i="1" dirty="0">
              <a:solidFill>
                <a:schemeClr val="accent1">
                  <a:lumMod val="75000"/>
                </a:schemeClr>
              </a:solidFill>
              <a:latin typeface="Calibri"/>
            </a:endParaRPr>
          </a:p>
        </p:txBody>
      </p:sp>
    </p:spTree>
    <p:extLst>
      <p:ext uri="{BB962C8B-B14F-4D97-AF65-F5344CB8AC3E}">
        <p14:creationId xmlns:p14="http://schemas.microsoft.com/office/powerpoint/2010/main" val="18692259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500"/>
                                        <p:tgtEl>
                                          <p:spTgt spid="9">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fade">
                                      <p:cBhvr>
                                        <p:cTn id="25"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2"/>
          <a:srcRect t="15858" b="15858"/>
          <a:stretch>
            <a:fillRect/>
          </a:stretch>
        </p:blipFill>
        <p:spPr>
          <a:xfrm>
            <a:off x="-291665" y="-769144"/>
            <a:ext cx="18285620" cy="10287002"/>
          </a:xfrm>
        </p:spPr>
      </p:pic>
      <p:sp>
        <p:nvSpPr>
          <p:cNvPr id="4" name="Rectangle 3"/>
          <p:cNvSpPr/>
          <p:nvPr/>
        </p:nvSpPr>
        <p:spPr>
          <a:xfrm flipH="1">
            <a:off x="-5145610" y="-2505075"/>
            <a:ext cx="23577846" cy="13049175"/>
          </a:xfrm>
          <a:custGeom>
            <a:avLst/>
            <a:gdLst>
              <a:gd name="connsiteX0" fmla="*/ 0 w 7554351"/>
              <a:gd name="connsiteY0" fmla="*/ 0 h 6858000"/>
              <a:gd name="connsiteX1" fmla="*/ 7554351 w 7554351"/>
              <a:gd name="connsiteY1" fmla="*/ 0 h 6858000"/>
              <a:gd name="connsiteX2" fmla="*/ 7554351 w 7554351"/>
              <a:gd name="connsiteY2" fmla="*/ 6858000 h 6858000"/>
              <a:gd name="connsiteX3" fmla="*/ 0 w 7554351"/>
              <a:gd name="connsiteY3" fmla="*/ 6858000 h 6858000"/>
              <a:gd name="connsiteX4" fmla="*/ 0 w 7554351"/>
              <a:gd name="connsiteY4" fmla="*/ 0 h 6858000"/>
              <a:gd name="connsiteX0" fmla="*/ 0 w 7554351"/>
              <a:gd name="connsiteY0" fmla="*/ 0 h 6858000"/>
              <a:gd name="connsiteX1" fmla="*/ 4740813 w 7554351"/>
              <a:gd name="connsiteY1" fmla="*/ 0 h 6858000"/>
              <a:gd name="connsiteX2" fmla="*/ 7554351 w 7554351"/>
              <a:gd name="connsiteY2" fmla="*/ 6858000 h 6858000"/>
              <a:gd name="connsiteX3" fmla="*/ 0 w 7554351"/>
              <a:gd name="connsiteY3" fmla="*/ 6858000 h 6858000"/>
              <a:gd name="connsiteX4" fmla="*/ 0 w 7554351"/>
              <a:gd name="connsiteY4" fmla="*/ 0 h 6858000"/>
              <a:gd name="connsiteX0" fmla="*/ 0 w 6817131"/>
              <a:gd name="connsiteY0" fmla="*/ 0 h 6936828"/>
              <a:gd name="connsiteX1" fmla="*/ 4740813 w 6817131"/>
              <a:gd name="connsiteY1" fmla="*/ 0 h 6936828"/>
              <a:gd name="connsiteX2" fmla="*/ 6817131 w 6817131"/>
              <a:gd name="connsiteY2" fmla="*/ 6936828 h 6936828"/>
              <a:gd name="connsiteX3" fmla="*/ 0 w 6817131"/>
              <a:gd name="connsiteY3" fmla="*/ 6858000 h 6936828"/>
              <a:gd name="connsiteX4" fmla="*/ 0 w 6817131"/>
              <a:gd name="connsiteY4" fmla="*/ 0 h 6936828"/>
              <a:gd name="connsiteX0" fmla="*/ 0 w 6817131"/>
              <a:gd name="connsiteY0" fmla="*/ 0 h 6936828"/>
              <a:gd name="connsiteX1" fmla="*/ 4820084 w 6817131"/>
              <a:gd name="connsiteY1" fmla="*/ 0 h 6936828"/>
              <a:gd name="connsiteX2" fmla="*/ 6817131 w 6817131"/>
              <a:gd name="connsiteY2" fmla="*/ 6936828 h 6936828"/>
              <a:gd name="connsiteX3" fmla="*/ 0 w 6817131"/>
              <a:gd name="connsiteY3" fmla="*/ 6858000 h 6936828"/>
              <a:gd name="connsiteX4" fmla="*/ 0 w 6817131"/>
              <a:gd name="connsiteY4" fmla="*/ 0 h 6936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7131" h="6936828">
                <a:moveTo>
                  <a:pt x="0" y="0"/>
                </a:moveTo>
                <a:lnTo>
                  <a:pt x="4820084" y="0"/>
                </a:lnTo>
                <a:lnTo>
                  <a:pt x="6817131" y="6936828"/>
                </a:lnTo>
                <a:lnTo>
                  <a:pt x="0" y="6858000"/>
                </a:lnTo>
                <a:lnTo>
                  <a:pt x="0" y="0"/>
                </a:lnTo>
                <a:close/>
              </a:path>
            </a:pathLst>
          </a:custGeom>
          <a:gradFill>
            <a:gsLst>
              <a:gs pos="0">
                <a:schemeClr val="accent1"/>
              </a:gs>
              <a:gs pos="100000">
                <a:schemeClr val="tx1">
                  <a:lumMod val="95000"/>
                  <a:lumOff val="5000"/>
                  <a:alpha val="4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37153" tIns="68577" rIns="137153" bIns="68577" anchor="ctr"/>
          <a:lstStyle/>
          <a:p>
            <a:pPr algn="ctr" defTabSz="1371531" fontAlgn="base">
              <a:spcBef>
                <a:spcPct val="0"/>
              </a:spcBef>
              <a:spcAft>
                <a:spcPct val="0"/>
              </a:spcAft>
              <a:defRPr/>
            </a:pPr>
            <a:endParaRPr lang="en-US" sz="4800" dirty="0">
              <a:solidFill>
                <a:prstClr val="white"/>
              </a:solidFill>
            </a:endParaRPr>
          </a:p>
        </p:txBody>
      </p:sp>
      <p:sp>
        <p:nvSpPr>
          <p:cNvPr id="8" name="TextBox 7"/>
          <p:cNvSpPr txBox="1">
            <a:spLocks noChangeArrowheads="1"/>
          </p:cNvSpPr>
          <p:nvPr/>
        </p:nvSpPr>
        <p:spPr bwMode="auto">
          <a:xfrm>
            <a:off x="13655883" y="4611099"/>
            <a:ext cx="4463469" cy="136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53" tIns="68577" rIns="137153" bIns="68577">
            <a:spAutoFit/>
          </a:bodyPr>
          <a:lstStyle>
            <a:lvl1pPr defTabSz="912813" eaLnBrk="0" hangingPunct="0">
              <a:defRPr>
                <a:solidFill>
                  <a:schemeClr val="tx1"/>
                </a:solidFill>
                <a:latin typeface="Calibri" pitchFamily="34" charset="0"/>
                <a:ea typeface="Arial" pitchFamily="34" charset="0"/>
                <a:cs typeface="Arial" pitchFamily="34" charset="0"/>
              </a:defRPr>
            </a:lvl1pPr>
            <a:lvl2pPr marL="742950" indent="-285750" defTabSz="912813" eaLnBrk="0" hangingPunct="0">
              <a:defRPr>
                <a:solidFill>
                  <a:schemeClr val="tx1"/>
                </a:solidFill>
                <a:latin typeface="Calibri" pitchFamily="34" charset="0"/>
                <a:ea typeface="Arial" pitchFamily="34" charset="0"/>
                <a:cs typeface="Arial" pitchFamily="34" charset="0"/>
              </a:defRPr>
            </a:lvl2pPr>
            <a:lvl3pPr marL="1143000" indent="-228600" defTabSz="912813" eaLnBrk="0" hangingPunct="0">
              <a:defRPr>
                <a:solidFill>
                  <a:schemeClr val="tx1"/>
                </a:solidFill>
                <a:latin typeface="Calibri" pitchFamily="34" charset="0"/>
                <a:ea typeface="Arial" pitchFamily="34" charset="0"/>
                <a:cs typeface="Arial" pitchFamily="34" charset="0"/>
              </a:defRPr>
            </a:lvl3pPr>
            <a:lvl4pPr marL="1600200" indent="-228600" defTabSz="912813" eaLnBrk="0" hangingPunct="0">
              <a:defRPr>
                <a:solidFill>
                  <a:schemeClr val="tx1"/>
                </a:solidFill>
                <a:latin typeface="Calibri" pitchFamily="34" charset="0"/>
                <a:ea typeface="Arial" pitchFamily="34" charset="0"/>
                <a:cs typeface="Arial" pitchFamily="34" charset="0"/>
              </a:defRPr>
            </a:lvl4pPr>
            <a:lvl5pPr marL="2057400" indent="-228600" defTabSz="912813" eaLnBrk="0" hangingPunct="0">
              <a:defRPr>
                <a:solidFill>
                  <a:schemeClr val="tx1"/>
                </a:solidFill>
                <a:latin typeface="Calibri" pitchFamily="34" charset="0"/>
                <a:ea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9pPr>
          </a:lstStyle>
          <a:p>
            <a:pPr algn="ctr" eaLnBrk="1" fontAlgn="base" hangingPunct="1">
              <a:spcBef>
                <a:spcPct val="0"/>
              </a:spcBef>
              <a:spcAft>
                <a:spcPct val="0"/>
              </a:spcAft>
            </a:pPr>
            <a:r>
              <a:rPr lang="en-US" sz="4000" b="1" i="1" dirty="0" err="1">
                <a:solidFill>
                  <a:srgbClr val="FFFFFF"/>
                </a:solidFill>
                <a:latin typeface="Lato Regular"/>
              </a:rPr>
              <a:t>Pohon</a:t>
            </a:r>
            <a:r>
              <a:rPr lang="en-US" sz="4000" b="1" i="1" dirty="0">
                <a:solidFill>
                  <a:srgbClr val="FFFFFF"/>
                </a:solidFill>
                <a:latin typeface="Lato Regular"/>
              </a:rPr>
              <a:t> </a:t>
            </a:r>
            <a:r>
              <a:rPr lang="en-US" sz="4000" b="1" i="1" dirty="0" err="1">
                <a:solidFill>
                  <a:srgbClr val="FFFFFF"/>
                </a:solidFill>
                <a:latin typeface="Lato Regular"/>
              </a:rPr>
              <a:t>tidak</a:t>
            </a:r>
            <a:r>
              <a:rPr lang="en-US" sz="4000" b="1" i="1" dirty="0">
                <a:solidFill>
                  <a:srgbClr val="FFFFFF"/>
                </a:solidFill>
                <a:latin typeface="Lato Regular"/>
              </a:rPr>
              <a:t> </a:t>
            </a:r>
            <a:r>
              <a:rPr lang="en-US" sz="4000" b="1" i="1" dirty="0" err="1">
                <a:solidFill>
                  <a:srgbClr val="FFFFFF"/>
                </a:solidFill>
                <a:latin typeface="Lato Regular"/>
              </a:rPr>
              <a:t>berbuah</a:t>
            </a:r>
            <a:endParaRPr lang="en-US" sz="4000" b="1" i="1" dirty="0">
              <a:solidFill>
                <a:srgbClr val="FFFFFF"/>
              </a:solidFill>
              <a:latin typeface="Lato Regular"/>
            </a:endParaRPr>
          </a:p>
        </p:txBody>
      </p:sp>
      <p:cxnSp>
        <p:nvCxnSpPr>
          <p:cNvPr id="10" name="Straight Connector 9"/>
          <p:cNvCxnSpPr/>
          <p:nvPr/>
        </p:nvCxnSpPr>
        <p:spPr>
          <a:xfrm flipH="1">
            <a:off x="398" y="9786938"/>
            <a:ext cx="1828562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98" y="823913"/>
            <a:ext cx="1828562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367" name="Text Placeholder 1"/>
          <p:cNvSpPr txBox="1">
            <a:spLocks/>
          </p:cNvSpPr>
          <p:nvPr/>
        </p:nvSpPr>
        <p:spPr bwMode="auto">
          <a:xfrm>
            <a:off x="752778" y="-150020"/>
            <a:ext cx="16511025" cy="96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53" tIns="68577" rIns="137153" bIns="68577"/>
          <a:lstStyle>
            <a:lvl1pPr defTabSz="912813" eaLnBrk="0" hangingPunct="0">
              <a:defRPr>
                <a:solidFill>
                  <a:schemeClr val="tx1"/>
                </a:solidFill>
                <a:latin typeface="Calibri" pitchFamily="34" charset="0"/>
                <a:ea typeface="Arial" pitchFamily="34" charset="0"/>
                <a:cs typeface="Arial" pitchFamily="34" charset="0"/>
              </a:defRPr>
            </a:lvl1pPr>
            <a:lvl2pPr marL="742950" indent="-285750" defTabSz="912813" eaLnBrk="0" hangingPunct="0">
              <a:defRPr>
                <a:solidFill>
                  <a:schemeClr val="tx1"/>
                </a:solidFill>
                <a:latin typeface="Calibri" pitchFamily="34" charset="0"/>
                <a:ea typeface="Arial" pitchFamily="34" charset="0"/>
                <a:cs typeface="Arial" pitchFamily="34" charset="0"/>
              </a:defRPr>
            </a:lvl2pPr>
            <a:lvl3pPr marL="1143000" indent="-228600" defTabSz="912813" eaLnBrk="0" hangingPunct="0">
              <a:defRPr>
                <a:solidFill>
                  <a:schemeClr val="tx1"/>
                </a:solidFill>
                <a:latin typeface="Calibri" pitchFamily="34" charset="0"/>
                <a:ea typeface="Arial" pitchFamily="34" charset="0"/>
                <a:cs typeface="Arial" pitchFamily="34" charset="0"/>
              </a:defRPr>
            </a:lvl3pPr>
            <a:lvl4pPr marL="1600200" indent="-228600" defTabSz="912813" eaLnBrk="0" hangingPunct="0">
              <a:defRPr>
                <a:solidFill>
                  <a:schemeClr val="tx1"/>
                </a:solidFill>
                <a:latin typeface="Calibri" pitchFamily="34" charset="0"/>
                <a:ea typeface="Arial" pitchFamily="34" charset="0"/>
                <a:cs typeface="Arial" pitchFamily="34" charset="0"/>
              </a:defRPr>
            </a:lvl4pPr>
            <a:lvl5pPr marL="2057400" indent="-228600" defTabSz="912813" eaLnBrk="0" hangingPunct="0">
              <a:defRPr>
                <a:solidFill>
                  <a:schemeClr val="tx1"/>
                </a:solidFill>
                <a:latin typeface="Calibri" pitchFamily="34" charset="0"/>
                <a:ea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9pPr>
          </a:lstStyle>
          <a:p>
            <a:pPr algn="ctr" eaLnBrk="1" fontAlgn="base" hangingPunct="1">
              <a:lnSpc>
                <a:spcPct val="90000"/>
              </a:lnSpc>
              <a:spcBef>
                <a:spcPts val="1500"/>
              </a:spcBef>
              <a:spcAft>
                <a:spcPct val="0"/>
              </a:spcAft>
            </a:pPr>
            <a:r>
              <a:rPr lang="en-US" sz="4800" b="1" i="1">
                <a:solidFill>
                  <a:srgbClr val="FFFFFF"/>
                </a:solidFill>
                <a:latin typeface="Lato Regular"/>
              </a:rPr>
              <a:t>Pohon Karakter dan Kompetensi</a:t>
            </a:r>
          </a:p>
        </p:txBody>
      </p:sp>
      <p:sp>
        <p:nvSpPr>
          <p:cNvPr id="9" name="Rectangle 8"/>
          <p:cNvSpPr/>
          <p:nvPr/>
        </p:nvSpPr>
        <p:spPr>
          <a:xfrm>
            <a:off x="507686" y="6393227"/>
            <a:ext cx="5770619" cy="1015663"/>
          </a:xfrm>
          <a:prstGeom prst="rect">
            <a:avLst/>
          </a:prstGeom>
          <a:noFill/>
        </p:spPr>
        <p:txBody>
          <a:bodyPr wrap="none">
            <a:spAutoFit/>
          </a:bodyPr>
          <a:lstStyle/>
          <a:p>
            <a:pPr fontAlgn="base">
              <a:spcBef>
                <a:spcPct val="0"/>
              </a:spcBef>
              <a:spcAft>
                <a:spcPct val="0"/>
              </a:spcAft>
              <a:defRPr/>
            </a:pPr>
            <a:r>
              <a:rPr lang="id-ID"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4. H</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ASIL (</a:t>
            </a:r>
            <a:r>
              <a:rPr lang="en-US" sz="3000" b="1" dirty="0" err="1">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karya</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r>
              <a:rPr lang="en-US" sz="3000" b="1" dirty="0" err="1">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portofolio</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p>
          <a:p>
            <a:pPr fontAlgn="base">
              <a:spcBef>
                <a:spcPct val="0"/>
              </a:spcBef>
              <a:spcAft>
                <a:spcPct val="0"/>
              </a:spcAft>
              <a:defRPr/>
            </a:pP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r>
              <a:rPr lang="en-US"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buah</a:t>
            </a:r>
            <a:r>
              <a:rPr lang="en-US"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endParaRPr lang="en-US"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endParaRPr>
          </a:p>
        </p:txBody>
      </p:sp>
      <p:sp>
        <p:nvSpPr>
          <p:cNvPr id="12" name="Rectangle 11"/>
          <p:cNvSpPr/>
          <p:nvPr/>
        </p:nvSpPr>
        <p:spPr>
          <a:xfrm>
            <a:off x="507483" y="4884035"/>
            <a:ext cx="6594434" cy="1015663"/>
          </a:xfrm>
          <a:prstGeom prst="rect">
            <a:avLst/>
          </a:prstGeom>
          <a:noFill/>
        </p:spPr>
        <p:txBody>
          <a:bodyPr wrap="none">
            <a:spAutoFit/>
          </a:bodyPr>
          <a:lstStyle/>
          <a:p>
            <a:pPr fontAlgn="base">
              <a:spcBef>
                <a:spcPct val="0"/>
              </a:spcBef>
              <a:spcAft>
                <a:spcPct val="0"/>
              </a:spcAft>
              <a:defRPr/>
            </a:pPr>
            <a:r>
              <a:rPr lang="id-ID"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3. Kemampuan </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r>
              <a:rPr lang="en-US" sz="3000" b="1" dirty="0" err="1">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Pengetahuan</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p>
          <a:p>
            <a:pPr defTabSz="1416845" fontAlgn="base">
              <a:spcBef>
                <a:spcPct val="0"/>
              </a:spcBef>
              <a:spcAft>
                <a:spcPct val="0"/>
              </a:spcAft>
              <a:tabLst>
                <a:tab pos="4160045" algn="l"/>
              </a:tabLst>
              <a:defRPr/>
            </a:pP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en-US" sz="3000" b="1" dirty="0" err="1">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keterampilan</a:t>
            </a: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Cabang )</a:t>
            </a:r>
            <a:endParaRPr lang="en-US"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endParaRPr>
          </a:p>
        </p:txBody>
      </p:sp>
      <p:sp>
        <p:nvSpPr>
          <p:cNvPr id="14" name="Rectangle 13"/>
          <p:cNvSpPr/>
          <p:nvPr/>
        </p:nvSpPr>
        <p:spPr>
          <a:xfrm>
            <a:off x="407854" y="2640000"/>
            <a:ext cx="8466100" cy="1107996"/>
          </a:xfrm>
          <a:prstGeom prst="rect">
            <a:avLst/>
          </a:prstGeom>
          <a:noFill/>
          <a:ln>
            <a:noFill/>
          </a:ln>
        </p:spPr>
        <p:txBody>
          <a:bodyPr wrap="none">
            <a:spAutoFit/>
          </a:bodyPr>
          <a:lstStyle/>
          <a:p>
            <a:pPr fontAlgn="base">
              <a:spcBef>
                <a:spcPct val="0"/>
              </a:spcBef>
              <a:spcAft>
                <a:spcPct val="0"/>
              </a:spcAft>
              <a:defRPr/>
            </a:pPr>
            <a:r>
              <a:rPr lang="id-ID" sz="3000"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2. Niat ( </a:t>
            </a:r>
            <a:r>
              <a:rPr lang="en-US" sz="3000"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Motif, interest, agenda, </a:t>
            </a:r>
            <a:r>
              <a:rPr lang="en-US" sz="3000" dirty="0" err="1">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tujuan</a:t>
            </a:r>
            <a:r>
              <a:rPr lang="id-ID" sz="3000"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endParaRPr lang="en-US" sz="3000"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endParaRPr>
          </a:p>
          <a:p>
            <a:pPr fontAlgn="base">
              <a:spcBef>
                <a:spcPct val="0"/>
              </a:spcBef>
              <a:spcAft>
                <a:spcPct val="0"/>
              </a:spcAft>
              <a:defRPr/>
            </a:pPr>
            <a:r>
              <a:rPr lang="en-US" sz="3000"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t>
            </a:r>
            <a:r>
              <a:rPr lang="id-ID" sz="3000"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a:t>
            </a:r>
            <a:r>
              <a:rPr lang="id-ID" sz="3600" b="1" i="1" dirty="0">
                <a:ln w="9525">
                  <a:solidFill>
                    <a:prstClr val="white"/>
                  </a:solidFill>
                  <a:prstDash val="solid"/>
                </a:ln>
                <a:solidFill>
                  <a:srgbClr val="F79646">
                    <a:lumMod val="20000"/>
                    <a:lumOff val="80000"/>
                  </a:srgbClr>
                </a:solidFill>
                <a:effectLst>
                  <a:outerShdw blurRad="12700" dist="38100" dir="2700000" algn="tl" rotWithShape="0">
                    <a:prstClr val="white">
                      <a:lumMod val="50000"/>
                    </a:prstClr>
                  </a:outerShdw>
                </a:effectLst>
                <a:latin typeface="Arial Black" pitchFamily="34" charset="0"/>
              </a:rPr>
              <a:t> </a:t>
            </a:r>
            <a:r>
              <a:rPr lang="en-US" sz="3600" b="1" i="1" dirty="0" err="1">
                <a:ln w="9525">
                  <a:solidFill>
                    <a:prstClr val="white"/>
                  </a:solidFill>
                  <a:prstDash val="solid"/>
                </a:ln>
                <a:solidFill>
                  <a:srgbClr val="F79646">
                    <a:lumMod val="20000"/>
                    <a:lumOff val="80000"/>
                  </a:srgbClr>
                </a:solidFill>
                <a:effectLst>
                  <a:outerShdw blurRad="12700" dist="38100" dir="2700000" algn="tl" rotWithShape="0">
                    <a:prstClr val="white">
                      <a:lumMod val="50000"/>
                    </a:prstClr>
                  </a:outerShdw>
                </a:effectLst>
                <a:latin typeface="Arial Black" pitchFamily="34" charset="0"/>
              </a:rPr>
              <a:t>Bonggol</a:t>
            </a:r>
            <a:r>
              <a:rPr lang="en-US" sz="3600" b="1" i="1" dirty="0">
                <a:ln w="9525">
                  <a:solidFill>
                    <a:prstClr val="white"/>
                  </a:solidFill>
                  <a:prstDash val="solid"/>
                </a:ln>
                <a:solidFill>
                  <a:srgbClr val="F79646">
                    <a:lumMod val="20000"/>
                    <a:lumOff val="80000"/>
                  </a:srgbClr>
                </a:solidFill>
                <a:effectLst>
                  <a:outerShdw blurRad="12700" dist="38100" dir="2700000" algn="tl" rotWithShape="0">
                    <a:prstClr val="white">
                      <a:lumMod val="50000"/>
                    </a:prstClr>
                  </a:outerShdw>
                </a:effectLst>
                <a:latin typeface="Arial Black" pitchFamily="34" charset="0"/>
              </a:rPr>
              <a:t>/</a:t>
            </a:r>
            <a:r>
              <a:rPr lang="id-ID" sz="3600" b="1" i="1" dirty="0">
                <a:ln w="9525">
                  <a:solidFill>
                    <a:prstClr val="white"/>
                  </a:solidFill>
                  <a:prstDash val="solid"/>
                </a:ln>
                <a:solidFill>
                  <a:srgbClr val="F79646">
                    <a:lumMod val="20000"/>
                    <a:lumOff val="80000"/>
                  </a:srgbClr>
                </a:solidFill>
                <a:effectLst>
                  <a:outerShdw blurRad="12700" dist="38100" dir="2700000" algn="tl" rotWithShape="0">
                    <a:prstClr val="white">
                      <a:lumMod val="50000"/>
                    </a:prstClr>
                  </a:outerShdw>
                </a:effectLst>
                <a:latin typeface="Arial Black" pitchFamily="34" charset="0"/>
              </a:rPr>
              <a:t>Batang )</a:t>
            </a:r>
          </a:p>
        </p:txBody>
      </p:sp>
      <p:sp>
        <p:nvSpPr>
          <p:cNvPr id="15" name="Rectangle 14"/>
          <p:cNvSpPr/>
          <p:nvPr/>
        </p:nvSpPr>
        <p:spPr>
          <a:xfrm>
            <a:off x="439293" y="1920303"/>
            <a:ext cx="4943533" cy="553998"/>
          </a:xfrm>
          <a:prstGeom prst="rect">
            <a:avLst/>
          </a:prstGeom>
          <a:noFill/>
        </p:spPr>
        <p:txBody>
          <a:bodyPr wrap="none">
            <a:spAutoFit/>
          </a:bodyPr>
          <a:lstStyle/>
          <a:p>
            <a:pPr fontAlgn="base">
              <a:spcBef>
                <a:spcPct val="0"/>
              </a:spcBef>
              <a:spcAft>
                <a:spcPct val="0"/>
              </a:spcAft>
              <a:defRPr/>
            </a:pPr>
            <a:r>
              <a:rPr lang="en-US"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1. </a:t>
            </a:r>
            <a:r>
              <a:rPr lang="id-ID" sz="3000" b="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INTEGRITAS </a:t>
            </a:r>
            <a:r>
              <a:rPr lang="id-ID"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rPr>
              <a:t>( akar )</a:t>
            </a:r>
            <a:endParaRPr lang="en-US" sz="3000" b="1" i="1" dirty="0">
              <a:ln w="9525">
                <a:solidFill>
                  <a:prstClr val="white"/>
                </a:solidFill>
                <a:prstDash val="solid"/>
              </a:ln>
              <a:solidFill>
                <a:srgbClr val="FF0000"/>
              </a:solidFill>
              <a:effectLst>
                <a:outerShdw blurRad="12700" dist="38100" dir="2700000" algn="tl" rotWithShape="0">
                  <a:prstClr val="white">
                    <a:lumMod val="50000"/>
                  </a:prstClr>
                </a:outerShdw>
              </a:effectLst>
              <a:latin typeface="Arial Black" pitchFamily="34" charset="0"/>
            </a:endParaRPr>
          </a:p>
        </p:txBody>
      </p:sp>
      <p:sp>
        <p:nvSpPr>
          <p:cNvPr id="16" name="Rectangle 15"/>
          <p:cNvSpPr/>
          <p:nvPr/>
        </p:nvSpPr>
        <p:spPr>
          <a:xfrm>
            <a:off x="110295" y="1147060"/>
            <a:ext cx="4856991" cy="646331"/>
          </a:xfrm>
          <a:prstGeom prst="rect">
            <a:avLst/>
          </a:prstGeom>
          <a:noFill/>
        </p:spPr>
        <p:txBody>
          <a:bodyPr>
            <a:spAutoFit/>
          </a:bodyPr>
          <a:lstStyle/>
          <a:p>
            <a:pPr algn="ctr" fontAlgn="base">
              <a:spcBef>
                <a:spcPct val="0"/>
              </a:spcBef>
              <a:spcAft>
                <a:spcPct val="0"/>
              </a:spcAft>
              <a:defRPr/>
            </a:pPr>
            <a:r>
              <a:rPr lang="id-ID" sz="3600" b="1" dirty="0">
                <a:ln w="9525">
                  <a:solidFill>
                    <a:prstClr val="white"/>
                  </a:solidFill>
                  <a:prstDash val="solid"/>
                </a:ln>
                <a:solidFill>
                  <a:srgbClr val="FFFF00"/>
                </a:solidFill>
                <a:effectLst>
                  <a:outerShdw blurRad="12700" dist="38100" dir="2700000" algn="tl" rotWithShape="0">
                    <a:prstClr val="white">
                      <a:lumMod val="50000"/>
                    </a:prstClr>
                  </a:outerShdw>
                </a:effectLst>
                <a:latin typeface="Arial Black" panose="020B0A04020102020204" pitchFamily="34" charset="0"/>
              </a:rPr>
              <a:t>KARAKTER</a:t>
            </a:r>
            <a:endParaRPr lang="en-US" sz="3600" b="1" dirty="0">
              <a:ln w="9525">
                <a:solidFill>
                  <a:prstClr val="white"/>
                </a:solidFill>
                <a:prstDash val="solid"/>
              </a:ln>
              <a:solidFill>
                <a:srgbClr val="FFFF00"/>
              </a:solidFill>
              <a:effectLst>
                <a:outerShdw blurRad="12700" dist="38100" dir="2700000" algn="tl" rotWithShape="0">
                  <a:prstClr val="white">
                    <a:lumMod val="50000"/>
                  </a:prstClr>
                </a:outerShdw>
              </a:effectLst>
              <a:latin typeface="Arial Black" panose="020B0A04020102020204" pitchFamily="34" charset="0"/>
            </a:endParaRPr>
          </a:p>
        </p:txBody>
      </p:sp>
      <p:sp>
        <p:nvSpPr>
          <p:cNvPr id="17" name="Rectangle 16"/>
          <p:cNvSpPr/>
          <p:nvPr/>
        </p:nvSpPr>
        <p:spPr>
          <a:xfrm>
            <a:off x="772300" y="4099508"/>
            <a:ext cx="3605731" cy="646331"/>
          </a:xfrm>
          <a:prstGeom prst="rect">
            <a:avLst/>
          </a:prstGeom>
          <a:noFill/>
        </p:spPr>
        <p:txBody>
          <a:bodyPr wrap="none">
            <a:spAutoFit/>
          </a:bodyPr>
          <a:lstStyle/>
          <a:p>
            <a:pPr algn="ctr" fontAlgn="base">
              <a:spcBef>
                <a:spcPct val="0"/>
              </a:spcBef>
              <a:spcAft>
                <a:spcPct val="0"/>
              </a:spcAft>
              <a:defRPr/>
            </a:pPr>
            <a:r>
              <a:rPr lang="id-ID" sz="3600" b="1" dirty="0">
                <a:ln w="9525">
                  <a:solidFill>
                    <a:prstClr val="white"/>
                  </a:solidFill>
                  <a:prstDash val="solid"/>
                </a:ln>
                <a:solidFill>
                  <a:srgbClr val="FFFF00"/>
                </a:solidFill>
                <a:effectLst>
                  <a:outerShdw blurRad="12700" dist="38100" dir="2700000" algn="tl" rotWithShape="0">
                    <a:prstClr val="white">
                      <a:lumMod val="50000"/>
                    </a:prstClr>
                  </a:outerShdw>
                </a:effectLst>
                <a:latin typeface="Arial Black" panose="020B0A04020102020204" pitchFamily="34" charset="0"/>
                <a:cs typeface="Aharoni" panose="02010803020104030203" pitchFamily="2" charset="-79"/>
              </a:rPr>
              <a:t>KOMPETENSI</a:t>
            </a:r>
            <a:endParaRPr lang="en-US" sz="3600" b="1" dirty="0">
              <a:ln w="9525">
                <a:solidFill>
                  <a:prstClr val="white"/>
                </a:solidFill>
                <a:prstDash val="solid"/>
              </a:ln>
              <a:solidFill>
                <a:srgbClr val="FFFF00"/>
              </a:solidFill>
              <a:effectLst>
                <a:outerShdw blurRad="12700" dist="38100" dir="2700000" algn="tl" rotWithShape="0">
                  <a:prstClr val="white">
                    <a:lumMod val="50000"/>
                  </a:prstClr>
                </a:outerShdw>
              </a:effectLst>
              <a:latin typeface="Arial Black" panose="020B0A04020102020204" pitchFamily="34" charset="0"/>
              <a:cs typeface="Aharoni" panose="02010803020104030203" pitchFamily="2" charset="-79"/>
            </a:endParaRPr>
          </a:p>
        </p:txBody>
      </p:sp>
      <p:pic>
        <p:nvPicPr>
          <p:cNvPr id="15374" name="Picture 2" descr="E:\Downloads\animated gifs (19).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733680" y="6057900"/>
            <a:ext cx="3965060"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descr="E:\Downloads\topeop\poh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6198" y="6131720"/>
            <a:ext cx="3834902"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9341606" y="4434839"/>
            <a:ext cx="4311089" cy="136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53" tIns="68577" rIns="137153" bIns="68577">
            <a:spAutoFit/>
          </a:bodyPr>
          <a:lstStyle>
            <a:lvl1pPr defTabSz="912813" eaLnBrk="0" hangingPunct="0">
              <a:defRPr>
                <a:solidFill>
                  <a:schemeClr val="tx1"/>
                </a:solidFill>
                <a:latin typeface="Calibri" pitchFamily="34" charset="0"/>
                <a:ea typeface="Arial" pitchFamily="34" charset="0"/>
                <a:cs typeface="Arial" pitchFamily="34" charset="0"/>
              </a:defRPr>
            </a:lvl1pPr>
            <a:lvl2pPr marL="742950" indent="-285750" defTabSz="912813" eaLnBrk="0" hangingPunct="0">
              <a:defRPr>
                <a:solidFill>
                  <a:schemeClr val="tx1"/>
                </a:solidFill>
                <a:latin typeface="Calibri" pitchFamily="34" charset="0"/>
                <a:ea typeface="Arial" pitchFamily="34" charset="0"/>
                <a:cs typeface="Arial" pitchFamily="34" charset="0"/>
              </a:defRPr>
            </a:lvl2pPr>
            <a:lvl3pPr marL="1143000" indent="-228600" defTabSz="912813" eaLnBrk="0" hangingPunct="0">
              <a:defRPr>
                <a:solidFill>
                  <a:schemeClr val="tx1"/>
                </a:solidFill>
                <a:latin typeface="Calibri" pitchFamily="34" charset="0"/>
                <a:ea typeface="Arial" pitchFamily="34" charset="0"/>
                <a:cs typeface="Arial" pitchFamily="34" charset="0"/>
              </a:defRPr>
            </a:lvl3pPr>
            <a:lvl4pPr marL="1600200" indent="-228600" defTabSz="912813" eaLnBrk="0" hangingPunct="0">
              <a:defRPr>
                <a:solidFill>
                  <a:schemeClr val="tx1"/>
                </a:solidFill>
                <a:latin typeface="Calibri" pitchFamily="34" charset="0"/>
                <a:ea typeface="Arial" pitchFamily="34" charset="0"/>
                <a:cs typeface="Arial" pitchFamily="34" charset="0"/>
              </a:defRPr>
            </a:lvl4pPr>
            <a:lvl5pPr marL="2057400" indent="-228600" defTabSz="912813" eaLnBrk="0" hangingPunct="0">
              <a:defRPr>
                <a:solidFill>
                  <a:schemeClr val="tx1"/>
                </a:solidFill>
                <a:latin typeface="Calibri" pitchFamily="34" charset="0"/>
                <a:ea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9pPr>
          </a:lstStyle>
          <a:p>
            <a:pPr algn="ctr" eaLnBrk="1" fontAlgn="base" hangingPunct="1">
              <a:spcBef>
                <a:spcPct val="0"/>
              </a:spcBef>
              <a:spcAft>
                <a:spcPct val="0"/>
              </a:spcAft>
            </a:pPr>
            <a:r>
              <a:rPr lang="en-US" sz="4000" b="1" i="1" dirty="0" err="1">
                <a:solidFill>
                  <a:srgbClr val="FFFFFF"/>
                </a:solidFill>
                <a:latin typeface="Lato Regular"/>
              </a:rPr>
              <a:t>Pohon</a:t>
            </a:r>
            <a:endParaRPr lang="en-US" sz="4000" b="1" i="1" dirty="0">
              <a:solidFill>
                <a:srgbClr val="FFFFFF"/>
              </a:solidFill>
              <a:latin typeface="Lato Regular"/>
            </a:endParaRPr>
          </a:p>
          <a:p>
            <a:pPr algn="ctr" eaLnBrk="1" fontAlgn="base" hangingPunct="1">
              <a:spcBef>
                <a:spcPct val="0"/>
              </a:spcBef>
              <a:spcAft>
                <a:spcPct val="0"/>
              </a:spcAft>
            </a:pPr>
            <a:r>
              <a:rPr lang="en-US" sz="4000" b="1" i="1" dirty="0" err="1">
                <a:solidFill>
                  <a:srgbClr val="FFFFFF"/>
                </a:solidFill>
                <a:latin typeface="Lato Regular"/>
              </a:rPr>
              <a:t>berbuah</a:t>
            </a:r>
            <a:endParaRPr lang="en-US" sz="4000" b="1" i="1" dirty="0">
              <a:solidFill>
                <a:srgbClr val="FFFFFF"/>
              </a:solidFill>
              <a:latin typeface="Lato Regular"/>
            </a:endParaRPr>
          </a:p>
        </p:txBody>
      </p:sp>
      <p:sp>
        <p:nvSpPr>
          <p:cNvPr id="20" name="TextBox 19"/>
          <p:cNvSpPr txBox="1">
            <a:spLocks noChangeArrowheads="1"/>
          </p:cNvSpPr>
          <p:nvPr/>
        </p:nvSpPr>
        <p:spPr bwMode="auto">
          <a:xfrm>
            <a:off x="10328363" y="3408597"/>
            <a:ext cx="7057107" cy="877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53" tIns="68577" rIns="137153" bIns="68577">
            <a:spAutoFit/>
          </a:bodyPr>
          <a:lstStyle>
            <a:lvl1pPr defTabSz="912813" eaLnBrk="0" hangingPunct="0">
              <a:defRPr>
                <a:solidFill>
                  <a:schemeClr val="tx1"/>
                </a:solidFill>
                <a:latin typeface="Calibri" pitchFamily="34" charset="0"/>
                <a:ea typeface="Arial" pitchFamily="34" charset="0"/>
                <a:cs typeface="Arial" pitchFamily="34" charset="0"/>
              </a:defRPr>
            </a:lvl1pPr>
            <a:lvl2pPr marL="742950" indent="-285750" defTabSz="912813" eaLnBrk="0" hangingPunct="0">
              <a:defRPr>
                <a:solidFill>
                  <a:schemeClr val="tx1"/>
                </a:solidFill>
                <a:latin typeface="Calibri" pitchFamily="34" charset="0"/>
                <a:ea typeface="Arial" pitchFamily="34" charset="0"/>
                <a:cs typeface="Arial" pitchFamily="34" charset="0"/>
              </a:defRPr>
            </a:lvl2pPr>
            <a:lvl3pPr marL="1143000" indent="-228600" defTabSz="912813" eaLnBrk="0" hangingPunct="0">
              <a:defRPr>
                <a:solidFill>
                  <a:schemeClr val="tx1"/>
                </a:solidFill>
                <a:latin typeface="Calibri" pitchFamily="34" charset="0"/>
                <a:ea typeface="Arial" pitchFamily="34" charset="0"/>
                <a:cs typeface="Arial" pitchFamily="34" charset="0"/>
              </a:defRPr>
            </a:lvl3pPr>
            <a:lvl4pPr marL="1600200" indent="-228600" defTabSz="912813" eaLnBrk="0" hangingPunct="0">
              <a:defRPr>
                <a:solidFill>
                  <a:schemeClr val="tx1"/>
                </a:solidFill>
                <a:latin typeface="Calibri" pitchFamily="34" charset="0"/>
                <a:ea typeface="Arial" pitchFamily="34" charset="0"/>
                <a:cs typeface="Arial" pitchFamily="34" charset="0"/>
              </a:defRPr>
            </a:lvl4pPr>
            <a:lvl5pPr marL="2057400" indent="-228600" defTabSz="912813" eaLnBrk="0" hangingPunct="0">
              <a:defRPr>
                <a:solidFill>
                  <a:schemeClr val="tx1"/>
                </a:solidFill>
                <a:latin typeface="Calibri" pitchFamily="34" charset="0"/>
                <a:ea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ea typeface="Arial" pitchFamily="34" charset="0"/>
                <a:cs typeface="Arial" pitchFamily="34" charset="0"/>
              </a:defRPr>
            </a:lvl9pPr>
          </a:lstStyle>
          <a:p>
            <a:pPr algn="ctr" eaLnBrk="1" fontAlgn="base" hangingPunct="1">
              <a:spcBef>
                <a:spcPct val="0"/>
              </a:spcBef>
              <a:spcAft>
                <a:spcPct val="0"/>
              </a:spcAft>
            </a:pPr>
            <a:r>
              <a:rPr lang="en-US" sz="4800" b="1" i="1" dirty="0">
                <a:solidFill>
                  <a:srgbClr val="FFFFFF"/>
                </a:solidFill>
                <a:latin typeface="Lato Regular"/>
              </a:rPr>
              <a:t>Q.S. Ibrahim 25-27</a:t>
            </a:r>
          </a:p>
        </p:txBody>
      </p:sp>
    </p:spTree>
    <p:extLst>
      <p:ext uri="{BB962C8B-B14F-4D97-AF65-F5344CB8AC3E}">
        <p14:creationId xmlns:p14="http://schemas.microsoft.com/office/powerpoint/2010/main" val="267405426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par>
                          <p:cTn id="13" fill="hold" nodeType="afterGroup">
                            <p:stCondLst>
                              <p:cond delay="1000"/>
                            </p:stCondLst>
                            <p:childTnLst>
                              <p:par>
                                <p:cTn id="14" presetID="2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childTnLst>
                          </p:cTn>
                        </p:par>
                        <p:par>
                          <p:cTn id="17" fill="hold" nodeType="afterGroup">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anim calcmode="lin" valueType="num">
                                      <p:cBhvr>
                                        <p:cTn id="2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8"/>
                                        </p:tgtEl>
                                      </p:cBhvr>
                                    </p:animEffect>
                                  </p:childTnLst>
                                </p:cTn>
                              </p:par>
                            </p:childTnLst>
                          </p:cTn>
                        </p:par>
                        <p:par>
                          <p:cTn id="25" fill="hold" nodeType="afterGroup">
                            <p:stCondLst>
                              <p:cond delay="28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9"/>
                                        </p:tgtEl>
                                        <p:attrNameLst>
                                          <p:attrName>ppt_y</p:attrName>
                                        </p:attrNameLst>
                                      </p:cBhvr>
                                      <p:tavLst>
                                        <p:tav tm="0">
                                          <p:val>
                                            <p:strVal val="#ppt_y"/>
                                          </p:val>
                                        </p:tav>
                                        <p:tav tm="100000">
                                          <p:val>
                                            <p:strVal val="#ppt_y"/>
                                          </p:val>
                                        </p:tav>
                                      </p:tavLst>
                                    </p:anim>
                                    <p:anim calcmode="lin" valueType="num">
                                      <p:cBhvr>
                                        <p:cTn id="30"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9"/>
                                        </p:tgtEl>
                                      </p:cBhvr>
                                    </p:animEffect>
                                  </p:childTnLst>
                                </p:cTn>
                              </p:par>
                            </p:childTnLst>
                          </p:cTn>
                        </p:par>
                        <p:par>
                          <p:cTn id="33" fill="hold" nodeType="afterGroup">
                            <p:stCondLst>
                              <p:cond delay="385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0"/>
                                        </p:tgtEl>
                                        <p:attrNameLst>
                                          <p:attrName>ppt_y</p:attrName>
                                        </p:attrNameLst>
                                      </p:cBhvr>
                                      <p:tavLst>
                                        <p:tav tm="0">
                                          <p:val>
                                            <p:strVal val="#ppt_y"/>
                                          </p:val>
                                        </p:tav>
                                        <p:tav tm="100000">
                                          <p:val>
                                            <p:strVal val="#ppt_y"/>
                                          </p:val>
                                        </p:tav>
                                      </p:tavLst>
                                    </p:anim>
                                    <p:anim calcmode="lin" valueType="num">
                                      <p:cBhvr>
                                        <p:cTn id="3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43211" y="990836"/>
            <a:ext cx="7815645" cy="7833809"/>
          </a:xfrm>
          <a:prstGeom prst="rect">
            <a:avLst/>
          </a:prstGeom>
          <a:solidFill>
            <a:schemeClr val="accent1"/>
          </a:solidFill>
          <a:ln>
            <a:noFill/>
          </a:ln>
          <a:effectLst>
            <a:outerShdw blurRad="127000" dist="38100" dir="2700000" algn="ctr">
              <a:srgbClr val="000000">
                <a:alpha val="45000"/>
              </a:srgbClr>
            </a:outerShdw>
            <a:reflection blurRad="6350" stA="50000" endA="300" endPos="90000" dir="5400000" sy="-100000" algn="bl" rotWithShape="0"/>
          </a:effectLst>
          <a:scene3d>
            <a:camera prst="perspectiveFront" fov="2700000">
              <a:rot lat="20376000" lon="1938000" rev="20112001"/>
            </a:camera>
            <a:lightRig rig="soft" dir="t">
              <a:rot lat="0" lon="0" rev="0"/>
            </a:lightRig>
          </a:scene3d>
          <a:sp3d prstMaterial="translucentPowder">
            <a:bevelT w="203200" h="50800" prst="softRound"/>
          </a:sp3d>
          <a:extLst/>
        </p:spPr>
      </p:pic>
      <p:sp>
        <p:nvSpPr>
          <p:cNvPr id="8" name="TextBox 7"/>
          <p:cNvSpPr txBox="1"/>
          <p:nvPr/>
        </p:nvSpPr>
        <p:spPr>
          <a:xfrm>
            <a:off x="826282" y="5325553"/>
            <a:ext cx="17127240" cy="3462480"/>
          </a:xfrm>
          <a:prstGeom prst="rect">
            <a:avLst/>
          </a:prstGeom>
          <a:noFill/>
        </p:spPr>
        <p:txBody>
          <a:bodyPr wrap="square" lIns="137153" tIns="68577" rIns="137153" bIns="68577" rtlCol="0">
            <a:spAutoFit/>
          </a:bodyPr>
          <a:lstStyle/>
          <a:p>
            <a:pPr algn="r" defTabSz="1371531"/>
            <a:r>
              <a:rPr lang="en-US" sz="3600" b="1" i="1" dirty="0">
                <a:solidFill>
                  <a:prstClr val="white"/>
                </a:solidFill>
                <a:latin typeface="Lato Regular"/>
              </a:rPr>
              <a:t>24. </a:t>
            </a:r>
            <a:r>
              <a:rPr lang="en-US" sz="3600" b="1" i="1" dirty="0" err="1">
                <a:solidFill>
                  <a:prstClr val="white"/>
                </a:solidFill>
                <a:latin typeface="Lato Regular"/>
              </a:rPr>
              <a:t>tidakkah</a:t>
            </a:r>
            <a:r>
              <a:rPr lang="en-US" sz="3600" b="1" i="1" dirty="0">
                <a:solidFill>
                  <a:prstClr val="white"/>
                </a:solidFill>
                <a:latin typeface="Lato Regular"/>
              </a:rPr>
              <a:t> </a:t>
            </a:r>
            <a:r>
              <a:rPr lang="en-US" sz="3600" b="1" i="1" dirty="0" err="1">
                <a:solidFill>
                  <a:prstClr val="white"/>
                </a:solidFill>
                <a:latin typeface="Lato Regular"/>
              </a:rPr>
              <a:t>kamu</a:t>
            </a:r>
            <a:r>
              <a:rPr lang="en-US" sz="3600" b="1" i="1" dirty="0">
                <a:solidFill>
                  <a:prstClr val="white"/>
                </a:solidFill>
                <a:latin typeface="Lato Regular"/>
              </a:rPr>
              <a:t> </a:t>
            </a:r>
            <a:r>
              <a:rPr lang="en-US" sz="3600" b="1" i="1" dirty="0" err="1">
                <a:solidFill>
                  <a:prstClr val="white"/>
                </a:solidFill>
                <a:latin typeface="Lato Regular"/>
              </a:rPr>
              <a:t>perhatikan</a:t>
            </a:r>
            <a:r>
              <a:rPr lang="en-US" sz="3600" b="1" i="1" dirty="0">
                <a:solidFill>
                  <a:prstClr val="white"/>
                </a:solidFill>
                <a:latin typeface="Lato Regular"/>
              </a:rPr>
              <a:t> </a:t>
            </a:r>
            <a:r>
              <a:rPr lang="en-US" sz="3600" b="1" i="1" dirty="0" err="1">
                <a:solidFill>
                  <a:prstClr val="white"/>
                </a:solidFill>
                <a:latin typeface="Lato Regular"/>
              </a:rPr>
              <a:t>bagaimana</a:t>
            </a:r>
            <a:r>
              <a:rPr lang="en-US" sz="3600" b="1" i="1" dirty="0">
                <a:solidFill>
                  <a:prstClr val="white"/>
                </a:solidFill>
                <a:latin typeface="Lato Regular"/>
              </a:rPr>
              <a:t> Allah </a:t>
            </a:r>
            <a:r>
              <a:rPr lang="en-US" sz="3600" b="1" i="1" dirty="0" err="1">
                <a:solidFill>
                  <a:prstClr val="white"/>
                </a:solidFill>
                <a:latin typeface="Lato Regular"/>
              </a:rPr>
              <a:t>telah</a:t>
            </a:r>
            <a:r>
              <a:rPr lang="en-US" sz="3600" b="1" i="1" dirty="0">
                <a:solidFill>
                  <a:prstClr val="white"/>
                </a:solidFill>
                <a:latin typeface="Lato Regular"/>
              </a:rPr>
              <a:t> </a:t>
            </a:r>
            <a:r>
              <a:rPr lang="en-US" sz="3600" b="1" i="1" dirty="0" err="1">
                <a:solidFill>
                  <a:prstClr val="white"/>
                </a:solidFill>
                <a:latin typeface="Lato Regular"/>
              </a:rPr>
              <a:t>membuat</a:t>
            </a:r>
            <a:r>
              <a:rPr lang="en-US" sz="3600" b="1" i="1" dirty="0">
                <a:solidFill>
                  <a:prstClr val="white"/>
                </a:solidFill>
                <a:latin typeface="Lato Regular"/>
              </a:rPr>
              <a:t> </a:t>
            </a:r>
            <a:r>
              <a:rPr lang="en-US" sz="3600" b="1" i="1" dirty="0" err="1">
                <a:solidFill>
                  <a:prstClr val="white"/>
                </a:solidFill>
                <a:latin typeface="Lato Regular"/>
              </a:rPr>
              <a:t>perumpamaan</a:t>
            </a:r>
            <a:r>
              <a:rPr lang="en-US" sz="3600" b="1" i="1" dirty="0">
                <a:solidFill>
                  <a:prstClr val="white"/>
                </a:solidFill>
                <a:latin typeface="Lato Regular"/>
              </a:rPr>
              <a:t> </a:t>
            </a:r>
            <a:r>
              <a:rPr lang="en-US" sz="3600" b="1" i="1" dirty="0" err="1">
                <a:solidFill>
                  <a:prstClr val="white"/>
                </a:solidFill>
                <a:latin typeface="Lato Regular"/>
              </a:rPr>
              <a:t>kalimat</a:t>
            </a:r>
            <a:r>
              <a:rPr lang="en-US" sz="3600" b="1" i="1" dirty="0">
                <a:solidFill>
                  <a:prstClr val="white"/>
                </a:solidFill>
                <a:latin typeface="Lato Regular"/>
              </a:rPr>
              <a:t> yang </a:t>
            </a:r>
            <a:r>
              <a:rPr lang="en-US" sz="3600" b="1" i="1" dirty="0" err="1">
                <a:solidFill>
                  <a:prstClr val="white"/>
                </a:solidFill>
                <a:latin typeface="Lato Regular"/>
              </a:rPr>
              <a:t>baik</a:t>
            </a:r>
            <a:r>
              <a:rPr lang="en-US" sz="3600" b="1" i="1" dirty="0">
                <a:solidFill>
                  <a:prstClr val="white"/>
                </a:solidFill>
                <a:latin typeface="Lato Regular"/>
              </a:rPr>
              <a:t> </a:t>
            </a:r>
            <a:r>
              <a:rPr lang="en-US" sz="3600" b="1" i="1" dirty="0" err="1">
                <a:solidFill>
                  <a:prstClr val="white"/>
                </a:solidFill>
                <a:latin typeface="Lato Regular"/>
              </a:rPr>
              <a:t>seperti</a:t>
            </a:r>
            <a:r>
              <a:rPr lang="en-US" sz="3600" b="1" i="1" dirty="0">
                <a:solidFill>
                  <a:prstClr val="white"/>
                </a:solidFill>
                <a:latin typeface="Lato Regular"/>
              </a:rPr>
              <a:t> </a:t>
            </a:r>
            <a:r>
              <a:rPr lang="en-US" sz="3600" b="1" i="1" dirty="0" err="1">
                <a:solidFill>
                  <a:prstClr val="white"/>
                </a:solidFill>
                <a:latin typeface="Lato Regular"/>
              </a:rPr>
              <a:t>pohon</a:t>
            </a:r>
            <a:r>
              <a:rPr lang="en-US" sz="3600" b="1" i="1" dirty="0">
                <a:solidFill>
                  <a:prstClr val="white"/>
                </a:solidFill>
                <a:latin typeface="Lato Regular"/>
              </a:rPr>
              <a:t> yang </a:t>
            </a:r>
            <a:r>
              <a:rPr lang="en-US" sz="3600" b="1" i="1" dirty="0" err="1">
                <a:solidFill>
                  <a:prstClr val="white"/>
                </a:solidFill>
                <a:latin typeface="Lato Regular"/>
              </a:rPr>
              <a:t>baik</a:t>
            </a:r>
            <a:r>
              <a:rPr lang="en-US" sz="3600" b="1" i="1" dirty="0">
                <a:solidFill>
                  <a:prstClr val="white"/>
                </a:solidFill>
                <a:latin typeface="Lato Regular"/>
              </a:rPr>
              <a:t>, </a:t>
            </a:r>
            <a:r>
              <a:rPr lang="en-US" sz="3600" b="1" i="1" dirty="0" err="1">
                <a:solidFill>
                  <a:prstClr val="white"/>
                </a:solidFill>
                <a:latin typeface="Lato Regular"/>
              </a:rPr>
              <a:t>akarnya</a:t>
            </a:r>
            <a:r>
              <a:rPr lang="en-US" sz="3600" b="1" i="1" dirty="0">
                <a:solidFill>
                  <a:prstClr val="white"/>
                </a:solidFill>
                <a:latin typeface="Lato Regular"/>
              </a:rPr>
              <a:t> </a:t>
            </a:r>
            <a:r>
              <a:rPr lang="en-US" sz="3600" b="1" i="1" dirty="0" err="1">
                <a:solidFill>
                  <a:prstClr val="white"/>
                </a:solidFill>
                <a:latin typeface="Lato Regular"/>
              </a:rPr>
              <a:t>teguh</a:t>
            </a:r>
            <a:r>
              <a:rPr lang="en-US" sz="3600" b="1" i="1" dirty="0">
                <a:solidFill>
                  <a:prstClr val="white"/>
                </a:solidFill>
                <a:latin typeface="Lato Regular"/>
              </a:rPr>
              <a:t> </a:t>
            </a:r>
            <a:r>
              <a:rPr lang="en-US" sz="3600" b="1" i="1" dirty="0" err="1">
                <a:solidFill>
                  <a:prstClr val="white"/>
                </a:solidFill>
                <a:latin typeface="Lato Regular"/>
              </a:rPr>
              <a:t>dan</a:t>
            </a:r>
            <a:r>
              <a:rPr lang="en-US" sz="3600" b="1" i="1" dirty="0">
                <a:solidFill>
                  <a:prstClr val="white"/>
                </a:solidFill>
                <a:latin typeface="Lato Regular"/>
              </a:rPr>
              <a:t> </a:t>
            </a:r>
            <a:r>
              <a:rPr lang="en-US" sz="3600" b="1" i="1" dirty="0" err="1">
                <a:solidFill>
                  <a:prstClr val="white"/>
                </a:solidFill>
                <a:latin typeface="Lato Regular"/>
              </a:rPr>
              <a:t>cabangnya</a:t>
            </a:r>
            <a:r>
              <a:rPr lang="en-US" sz="3600" b="1" i="1" dirty="0">
                <a:solidFill>
                  <a:prstClr val="white"/>
                </a:solidFill>
                <a:latin typeface="Lato Regular"/>
              </a:rPr>
              <a:t> (</a:t>
            </a:r>
            <a:r>
              <a:rPr lang="en-US" sz="3600" b="1" i="1" dirty="0" err="1">
                <a:solidFill>
                  <a:prstClr val="white"/>
                </a:solidFill>
                <a:latin typeface="Lato Regular"/>
              </a:rPr>
              <a:t>menjulang</a:t>
            </a:r>
            <a:r>
              <a:rPr lang="en-US" sz="3600" b="1" i="1" dirty="0">
                <a:solidFill>
                  <a:prstClr val="white"/>
                </a:solidFill>
                <a:latin typeface="Lato Regular"/>
              </a:rPr>
              <a:t>) </a:t>
            </a:r>
            <a:r>
              <a:rPr lang="en-US" sz="3600" b="1" i="1" dirty="0" err="1">
                <a:solidFill>
                  <a:prstClr val="white"/>
                </a:solidFill>
                <a:latin typeface="Lato Regular"/>
              </a:rPr>
              <a:t>ke</a:t>
            </a:r>
            <a:r>
              <a:rPr lang="en-US" sz="3600" b="1" i="1" dirty="0">
                <a:solidFill>
                  <a:prstClr val="white"/>
                </a:solidFill>
                <a:latin typeface="Lato Regular"/>
              </a:rPr>
              <a:t> </a:t>
            </a:r>
            <a:r>
              <a:rPr lang="en-US" sz="3600" b="1" i="1" dirty="0" err="1">
                <a:solidFill>
                  <a:prstClr val="white"/>
                </a:solidFill>
                <a:latin typeface="Lato Regular"/>
              </a:rPr>
              <a:t>langit</a:t>
            </a:r>
            <a:r>
              <a:rPr lang="en-US" sz="3600" b="1" i="1" dirty="0">
                <a:solidFill>
                  <a:prstClr val="white"/>
                </a:solidFill>
                <a:latin typeface="Lato Regular"/>
              </a:rPr>
              <a:t>,</a:t>
            </a:r>
          </a:p>
          <a:p>
            <a:pPr algn="r" defTabSz="1371531"/>
            <a:r>
              <a:rPr lang="en-US" sz="3600" b="1" i="1" dirty="0">
                <a:solidFill>
                  <a:prstClr val="white"/>
                </a:solidFill>
                <a:latin typeface="Lato Regular"/>
              </a:rPr>
              <a:t>25. </a:t>
            </a:r>
            <a:r>
              <a:rPr lang="en-US" sz="3600" b="1" i="1" dirty="0" err="1">
                <a:solidFill>
                  <a:prstClr val="white"/>
                </a:solidFill>
                <a:latin typeface="Lato Regular"/>
              </a:rPr>
              <a:t>pohon</a:t>
            </a:r>
            <a:r>
              <a:rPr lang="en-US" sz="3600" b="1" i="1" dirty="0">
                <a:solidFill>
                  <a:prstClr val="white"/>
                </a:solidFill>
                <a:latin typeface="Lato Regular"/>
              </a:rPr>
              <a:t> </a:t>
            </a:r>
            <a:r>
              <a:rPr lang="en-US" sz="3600" b="1" i="1" dirty="0" err="1">
                <a:solidFill>
                  <a:prstClr val="white"/>
                </a:solidFill>
                <a:latin typeface="Lato Regular"/>
              </a:rPr>
              <a:t>itu</a:t>
            </a:r>
            <a:r>
              <a:rPr lang="en-US" sz="3600" b="1" i="1" dirty="0">
                <a:solidFill>
                  <a:prstClr val="white"/>
                </a:solidFill>
                <a:latin typeface="Lato Regular"/>
              </a:rPr>
              <a:t> </a:t>
            </a:r>
            <a:r>
              <a:rPr lang="en-US" sz="3600" b="1" i="1" dirty="0" err="1">
                <a:solidFill>
                  <a:prstClr val="white"/>
                </a:solidFill>
                <a:latin typeface="Lato Regular"/>
              </a:rPr>
              <a:t>memberikan</a:t>
            </a:r>
            <a:r>
              <a:rPr lang="en-US" sz="3600" b="1" i="1" dirty="0">
                <a:solidFill>
                  <a:prstClr val="white"/>
                </a:solidFill>
                <a:latin typeface="Lato Regular"/>
              </a:rPr>
              <a:t> </a:t>
            </a:r>
            <a:r>
              <a:rPr lang="en-US" sz="3600" b="1" i="1" dirty="0" err="1">
                <a:solidFill>
                  <a:prstClr val="white"/>
                </a:solidFill>
                <a:latin typeface="Lato Regular"/>
              </a:rPr>
              <a:t>buahnya</a:t>
            </a:r>
            <a:r>
              <a:rPr lang="en-US" sz="3600" b="1" i="1" dirty="0">
                <a:solidFill>
                  <a:prstClr val="white"/>
                </a:solidFill>
                <a:latin typeface="Lato Regular"/>
              </a:rPr>
              <a:t> </a:t>
            </a:r>
            <a:r>
              <a:rPr lang="en-US" sz="3600" b="1" i="1" dirty="0" err="1">
                <a:solidFill>
                  <a:prstClr val="white"/>
                </a:solidFill>
                <a:latin typeface="Lato Regular"/>
              </a:rPr>
              <a:t>pada</a:t>
            </a:r>
            <a:r>
              <a:rPr lang="en-US" sz="3600" b="1" i="1" dirty="0">
                <a:solidFill>
                  <a:prstClr val="white"/>
                </a:solidFill>
                <a:latin typeface="Lato Regular"/>
              </a:rPr>
              <a:t> </a:t>
            </a:r>
            <a:r>
              <a:rPr lang="en-US" sz="3600" b="1" i="1" dirty="0" err="1">
                <a:solidFill>
                  <a:prstClr val="white"/>
                </a:solidFill>
                <a:latin typeface="Lato Regular"/>
              </a:rPr>
              <a:t>Setiap</a:t>
            </a:r>
            <a:r>
              <a:rPr lang="en-US" sz="3600" b="1" i="1" dirty="0">
                <a:solidFill>
                  <a:prstClr val="white"/>
                </a:solidFill>
                <a:latin typeface="Lato Regular"/>
              </a:rPr>
              <a:t> </a:t>
            </a:r>
            <a:r>
              <a:rPr lang="en-US" sz="3600" b="1" i="1" dirty="0" err="1">
                <a:solidFill>
                  <a:prstClr val="white"/>
                </a:solidFill>
                <a:latin typeface="Lato Regular"/>
              </a:rPr>
              <a:t>musim</a:t>
            </a:r>
            <a:r>
              <a:rPr lang="en-US" sz="3600" b="1" i="1" dirty="0">
                <a:solidFill>
                  <a:prstClr val="white"/>
                </a:solidFill>
                <a:latin typeface="Lato Regular"/>
              </a:rPr>
              <a:t> </a:t>
            </a:r>
            <a:r>
              <a:rPr lang="en-US" sz="3600" b="1" i="1" dirty="0" err="1">
                <a:solidFill>
                  <a:prstClr val="white"/>
                </a:solidFill>
                <a:latin typeface="Lato Regular"/>
              </a:rPr>
              <a:t>dengan</a:t>
            </a:r>
            <a:r>
              <a:rPr lang="en-US" sz="3600" b="1" i="1" dirty="0">
                <a:solidFill>
                  <a:prstClr val="white"/>
                </a:solidFill>
                <a:latin typeface="Lato Regular"/>
              </a:rPr>
              <a:t> </a:t>
            </a:r>
            <a:r>
              <a:rPr lang="en-US" sz="3600" b="1" i="1" dirty="0" err="1">
                <a:solidFill>
                  <a:prstClr val="white"/>
                </a:solidFill>
                <a:latin typeface="Lato Regular"/>
              </a:rPr>
              <a:t>seizin</a:t>
            </a:r>
            <a:r>
              <a:rPr lang="en-US" sz="3600" b="1" i="1" dirty="0">
                <a:solidFill>
                  <a:prstClr val="white"/>
                </a:solidFill>
                <a:latin typeface="Lato Regular"/>
              </a:rPr>
              <a:t> </a:t>
            </a:r>
            <a:r>
              <a:rPr lang="en-US" sz="3600" b="1" i="1" dirty="0" err="1">
                <a:solidFill>
                  <a:prstClr val="white"/>
                </a:solidFill>
                <a:latin typeface="Lato Regular"/>
              </a:rPr>
              <a:t>Tuhannya</a:t>
            </a:r>
            <a:r>
              <a:rPr lang="en-US" sz="3600" b="1" i="1" dirty="0">
                <a:solidFill>
                  <a:prstClr val="white"/>
                </a:solidFill>
                <a:latin typeface="Lato Regular"/>
              </a:rPr>
              <a:t>. Allah </a:t>
            </a:r>
            <a:r>
              <a:rPr lang="en-US" sz="3600" b="1" i="1" dirty="0" err="1">
                <a:solidFill>
                  <a:prstClr val="white"/>
                </a:solidFill>
                <a:latin typeface="Lato Regular"/>
              </a:rPr>
              <a:t>membuat</a:t>
            </a:r>
            <a:r>
              <a:rPr lang="en-US" sz="3600" b="1" i="1" dirty="0">
                <a:solidFill>
                  <a:prstClr val="white"/>
                </a:solidFill>
                <a:latin typeface="Lato Regular"/>
              </a:rPr>
              <a:t> </a:t>
            </a:r>
            <a:r>
              <a:rPr lang="en-US" sz="3600" b="1" i="1" dirty="0" err="1">
                <a:solidFill>
                  <a:prstClr val="white"/>
                </a:solidFill>
                <a:latin typeface="Lato Regular"/>
              </a:rPr>
              <a:t>perumpamaan-perumpamaan</a:t>
            </a:r>
            <a:r>
              <a:rPr lang="en-US" sz="3600" b="1" i="1" dirty="0">
                <a:solidFill>
                  <a:prstClr val="white"/>
                </a:solidFill>
                <a:latin typeface="Lato Regular"/>
              </a:rPr>
              <a:t> </a:t>
            </a:r>
            <a:r>
              <a:rPr lang="en-US" sz="3600" b="1" i="1" dirty="0" err="1">
                <a:solidFill>
                  <a:prstClr val="white"/>
                </a:solidFill>
                <a:latin typeface="Lato Regular"/>
              </a:rPr>
              <a:t>itu</a:t>
            </a:r>
            <a:r>
              <a:rPr lang="en-US" sz="3600" b="1" i="1" dirty="0">
                <a:solidFill>
                  <a:prstClr val="white"/>
                </a:solidFill>
                <a:latin typeface="Lato Regular"/>
              </a:rPr>
              <a:t> </a:t>
            </a:r>
            <a:r>
              <a:rPr lang="en-US" sz="3600" b="1" i="1" dirty="0" err="1">
                <a:solidFill>
                  <a:prstClr val="white"/>
                </a:solidFill>
                <a:latin typeface="Lato Regular"/>
              </a:rPr>
              <a:t>untuk</a:t>
            </a:r>
            <a:r>
              <a:rPr lang="en-US" sz="3600" b="1" i="1" dirty="0">
                <a:solidFill>
                  <a:prstClr val="white"/>
                </a:solidFill>
                <a:latin typeface="Lato Regular"/>
              </a:rPr>
              <a:t> </a:t>
            </a:r>
            <a:r>
              <a:rPr lang="en-US" sz="3600" b="1" i="1" dirty="0" err="1">
                <a:solidFill>
                  <a:prstClr val="white"/>
                </a:solidFill>
                <a:latin typeface="Lato Regular"/>
              </a:rPr>
              <a:t>manusia</a:t>
            </a:r>
            <a:r>
              <a:rPr lang="en-US" sz="3600" b="1" i="1" dirty="0">
                <a:solidFill>
                  <a:prstClr val="white"/>
                </a:solidFill>
                <a:latin typeface="Lato Regular"/>
              </a:rPr>
              <a:t> </a:t>
            </a:r>
            <a:r>
              <a:rPr lang="en-US" sz="3600" b="1" i="1" dirty="0" err="1">
                <a:solidFill>
                  <a:prstClr val="white"/>
                </a:solidFill>
                <a:latin typeface="Lato Regular"/>
              </a:rPr>
              <a:t>supaya</a:t>
            </a:r>
            <a:r>
              <a:rPr lang="en-US" sz="3600" b="1" i="1" dirty="0">
                <a:solidFill>
                  <a:prstClr val="white"/>
                </a:solidFill>
                <a:latin typeface="Lato Regular"/>
              </a:rPr>
              <a:t> </a:t>
            </a:r>
            <a:r>
              <a:rPr lang="en-US" sz="3600" b="1" i="1" dirty="0" err="1">
                <a:solidFill>
                  <a:prstClr val="white"/>
                </a:solidFill>
                <a:latin typeface="Lato Regular"/>
              </a:rPr>
              <a:t>mereka</a:t>
            </a:r>
            <a:r>
              <a:rPr lang="en-US" sz="3600" b="1" i="1" dirty="0">
                <a:solidFill>
                  <a:prstClr val="white"/>
                </a:solidFill>
                <a:latin typeface="Lato Regular"/>
              </a:rPr>
              <a:t> </a:t>
            </a:r>
            <a:r>
              <a:rPr lang="en-US" sz="3600" b="1" i="1" dirty="0" err="1">
                <a:solidFill>
                  <a:prstClr val="white"/>
                </a:solidFill>
                <a:latin typeface="Lato Regular"/>
              </a:rPr>
              <a:t>selalu</a:t>
            </a:r>
            <a:r>
              <a:rPr lang="en-US" sz="3600" b="1" i="1" dirty="0">
                <a:solidFill>
                  <a:prstClr val="white"/>
                </a:solidFill>
                <a:latin typeface="Lato Regular"/>
              </a:rPr>
              <a:t> </a:t>
            </a:r>
            <a:r>
              <a:rPr lang="en-US" sz="3600" b="1" i="1" dirty="0" err="1">
                <a:solidFill>
                  <a:prstClr val="white"/>
                </a:solidFill>
                <a:latin typeface="Lato Regular"/>
              </a:rPr>
              <a:t>ingat</a:t>
            </a:r>
            <a:r>
              <a:rPr lang="en-US" sz="3600" b="1" i="1" dirty="0">
                <a:solidFill>
                  <a:prstClr val="white"/>
                </a:solidFill>
                <a:latin typeface="Lato Regular"/>
              </a:rPr>
              <a:t>.</a:t>
            </a:r>
          </a:p>
        </p:txBody>
      </p:sp>
      <p:cxnSp>
        <p:nvCxnSpPr>
          <p:cNvPr id="10" name="Straight Connector 9"/>
          <p:cNvCxnSpPr/>
          <p:nvPr/>
        </p:nvCxnSpPr>
        <p:spPr>
          <a:xfrm flipH="1">
            <a:off x="397" y="5143500"/>
            <a:ext cx="1828562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97" y="1579104"/>
            <a:ext cx="1828562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98" y="1579104"/>
            <a:ext cx="18285620" cy="35643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ar-SA" sz="7200" dirty="0">
                <a:solidFill>
                  <a:prstClr val="white"/>
                </a:solidFill>
                <a:latin typeface="Adobe Arabic" pitchFamily="18" charset="-78"/>
                <a:ea typeface="Times New Roman"/>
                <a:cs typeface="Adobe Arabic" pitchFamily="18" charset="-78"/>
              </a:rPr>
              <a:t>أَلَمْ تَرَ كَيْفَ ضَرَبَ اللَّهُ مَثَلا كَلِمَةً طَيِّبَةً كَشَجَرَةٍ طَيِّبَةٍ أَصْلُهَا ثَابِتٌ وَفَرْعُهَا فِي السَّمَاءِ (٢٤)تُؤْتِي أُكُلَهَا كُلَّ حِينٍ بِإِذْنِ رَبِّهَا وَيَضْرِبُ اللَّهُ الأمْثَالَ لِلنَّاسِ لَعَلَّهُمْ يَتَذَكَّرُونَ (٢٥)</a:t>
            </a:r>
          </a:p>
        </p:txBody>
      </p:sp>
      <p:sp>
        <p:nvSpPr>
          <p:cNvPr id="22" name="Text Placeholder 1"/>
          <p:cNvSpPr txBox="1">
            <a:spLocks/>
          </p:cNvSpPr>
          <p:nvPr/>
        </p:nvSpPr>
        <p:spPr>
          <a:xfrm>
            <a:off x="751380" y="415454"/>
            <a:ext cx="17534637" cy="964407"/>
          </a:xfrm>
          <a:prstGeom prst="rect">
            <a:avLst/>
          </a:prstGeom>
          <a:noFill/>
        </p:spPr>
        <p:txBody>
          <a:bodyPr vert="horz" lIns="137153" tIns="68577" rIns="137153" bIns="68577" rtlCol="0">
            <a:normAutofit fontScale="77500" lnSpcReduction="20000"/>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bg1">
                    <a:lumMod val="50000"/>
                  </a:schemeClr>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84" indent="-342884" defTabSz="1371531">
              <a:spcBef>
                <a:spcPts val="1500"/>
              </a:spcBef>
            </a:pPr>
            <a:r>
              <a:rPr lang="en-US" sz="6000" b="1" i="1" dirty="0">
                <a:solidFill>
                  <a:prstClr val="white"/>
                </a:solidFill>
                <a:latin typeface="Lato Regular"/>
                <a:cs typeface="Calibri" pitchFamily="34" charset="0"/>
              </a:rPr>
              <a:t>MANUSIA PENGUBAH PERADABAN (Q.S IBRAHIM 24-25)</a:t>
            </a:r>
          </a:p>
        </p:txBody>
      </p:sp>
    </p:spTree>
    <p:extLst>
      <p:ext uri="{BB962C8B-B14F-4D97-AF65-F5344CB8AC3E}">
        <p14:creationId xmlns:p14="http://schemas.microsoft.com/office/powerpoint/2010/main" val="18324251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43211" y="990836"/>
            <a:ext cx="7815645" cy="7833809"/>
          </a:xfrm>
          <a:prstGeom prst="rect">
            <a:avLst/>
          </a:prstGeom>
          <a:solidFill>
            <a:schemeClr val="accent1"/>
          </a:solidFill>
          <a:ln>
            <a:noFill/>
          </a:ln>
          <a:effectLst>
            <a:outerShdw blurRad="127000" dist="38100" dir="2700000" algn="ctr">
              <a:srgbClr val="000000">
                <a:alpha val="45000"/>
              </a:srgbClr>
            </a:outerShdw>
            <a:reflection blurRad="6350" stA="50000" endA="300" endPos="90000" dir="5400000" sy="-100000" algn="bl" rotWithShape="0"/>
          </a:effectLst>
          <a:scene3d>
            <a:camera prst="perspectiveFront" fov="2700000">
              <a:rot lat="20376000" lon="1938000" rev="20112001"/>
            </a:camera>
            <a:lightRig rig="soft" dir="t">
              <a:rot lat="0" lon="0" rev="0"/>
            </a:lightRig>
          </a:scene3d>
          <a:sp3d prstMaterial="translucentPowder">
            <a:bevelT w="203200" h="50800" prst="softRound"/>
          </a:sp3d>
          <a:extLst/>
        </p:spPr>
      </p:pic>
      <p:sp>
        <p:nvSpPr>
          <p:cNvPr id="8" name="TextBox 7"/>
          <p:cNvSpPr txBox="1"/>
          <p:nvPr/>
        </p:nvSpPr>
        <p:spPr>
          <a:xfrm>
            <a:off x="826282" y="5325553"/>
            <a:ext cx="17127240" cy="4016478"/>
          </a:xfrm>
          <a:prstGeom prst="rect">
            <a:avLst/>
          </a:prstGeom>
          <a:noFill/>
        </p:spPr>
        <p:txBody>
          <a:bodyPr wrap="square" lIns="137153" tIns="68577" rIns="137153" bIns="68577" rtlCol="0">
            <a:spAutoFit/>
          </a:bodyPr>
          <a:lstStyle/>
          <a:p>
            <a:pPr algn="r" defTabSz="1371531"/>
            <a:r>
              <a:rPr lang="en-US" sz="3600" b="1" i="1" dirty="0">
                <a:solidFill>
                  <a:prstClr val="white"/>
                </a:solidFill>
                <a:latin typeface="Lato Regular"/>
              </a:rPr>
              <a:t>26. </a:t>
            </a:r>
            <a:r>
              <a:rPr lang="en-US" sz="3600" b="1" i="1" dirty="0" err="1">
                <a:solidFill>
                  <a:prstClr val="white"/>
                </a:solidFill>
                <a:latin typeface="Lato Regular"/>
              </a:rPr>
              <a:t>dan</a:t>
            </a:r>
            <a:r>
              <a:rPr lang="en-US" sz="3600" b="1" i="1" dirty="0">
                <a:solidFill>
                  <a:prstClr val="white"/>
                </a:solidFill>
                <a:latin typeface="Lato Regular"/>
              </a:rPr>
              <a:t> </a:t>
            </a:r>
            <a:r>
              <a:rPr lang="en-US" sz="3600" b="1" i="1" dirty="0" err="1">
                <a:solidFill>
                  <a:prstClr val="white"/>
                </a:solidFill>
                <a:latin typeface="Lato Regular"/>
              </a:rPr>
              <a:t>perumpamaan</a:t>
            </a:r>
            <a:r>
              <a:rPr lang="en-US" sz="3600" b="1" i="1" dirty="0">
                <a:solidFill>
                  <a:prstClr val="white"/>
                </a:solidFill>
                <a:latin typeface="Lato Regular"/>
              </a:rPr>
              <a:t> </a:t>
            </a:r>
            <a:r>
              <a:rPr lang="en-US" sz="3600" b="1" i="1" dirty="0" err="1">
                <a:solidFill>
                  <a:prstClr val="white"/>
                </a:solidFill>
                <a:latin typeface="Lato Regular"/>
              </a:rPr>
              <a:t>kalimat</a:t>
            </a:r>
            <a:r>
              <a:rPr lang="en-US" sz="3600" b="1" i="1" dirty="0">
                <a:solidFill>
                  <a:prstClr val="white"/>
                </a:solidFill>
                <a:latin typeface="Lato Regular"/>
              </a:rPr>
              <a:t> yang </a:t>
            </a:r>
            <a:r>
              <a:rPr lang="en-US" sz="3600" b="1" i="1" dirty="0" err="1">
                <a:solidFill>
                  <a:prstClr val="white"/>
                </a:solidFill>
                <a:latin typeface="Lato Regular"/>
              </a:rPr>
              <a:t>buruk</a:t>
            </a:r>
            <a:r>
              <a:rPr lang="en-US" sz="3600" b="1" i="1" dirty="0">
                <a:solidFill>
                  <a:prstClr val="white"/>
                </a:solidFill>
                <a:latin typeface="Lato Regular"/>
              </a:rPr>
              <a:t> </a:t>
            </a:r>
            <a:r>
              <a:rPr lang="en-US" sz="3600" b="1" i="1" dirty="0" err="1">
                <a:solidFill>
                  <a:prstClr val="white"/>
                </a:solidFill>
                <a:latin typeface="Lato Regular"/>
              </a:rPr>
              <a:t>seperti</a:t>
            </a:r>
            <a:r>
              <a:rPr lang="en-US" sz="3600" b="1" i="1" dirty="0">
                <a:solidFill>
                  <a:prstClr val="white"/>
                </a:solidFill>
                <a:latin typeface="Lato Regular"/>
              </a:rPr>
              <a:t> </a:t>
            </a:r>
            <a:r>
              <a:rPr lang="en-US" sz="3600" b="1" i="1" dirty="0" err="1">
                <a:solidFill>
                  <a:prstClr val="white"/>
                </a:solidFill>
                <a:latin typeface="Lato Regular"/>
              </a:rPr>
              <a:t>pohon</a:t>
            </a:r>
            <a:r>
              <a:rPr lang="en-US" sz="3600" b="1" i="1" dirty="0">
                <a:solidFill>
                  <a:prstClr val="white"/>
                </a:solidFill>
                <a:latin typeface="Lato Regular"/>
              </a:rPr>
              <a:t> yang </a:t>
            </a:r>
            <a:r>
              <a:rPr lang="en-US" sz="3600" b="1" i="1" dirty="0" err="1">
                <a:solidFill>
                  <a:prstClr val="white"/>
                </a:solidFill>
                <a:latin typeface="Lato Regular"/>
              </a:rPr>
              <a:t>buruk</a:t>
            </a:r>
            <a:r>
              <a:rPr lang="en-US" sz="3600" b="1" i="1" dirty="0">
                <a:solidFill>
                  <a:prstClr val="white"/>
                </a:solidFill>
                <a:latin typeface="Lato Regular"/>
              </a:rPr>
              <a:t>, yang </a:t>
            </a:r>
            <a:r>
              <a:rPr lang="en-US" sz="3600" b="1" i="1" dirty="0" err="1">
                <a:solidFill>
                  <a:prstClr val="white"/>
                </a:solidFill>
                <a:latin typeface="Lato Regular"/>
              </a:rPr>
              <a:t>telah</a:t>
            </a:r>
            <a:r>
              <a:rPr lang="en-US" sz="3600" b="1" i="1" dirty="0">
                <a:solidFill>
                  <a:prstClr val="white"/>
                </a:solidFill>
                <a:latin typeface="Lato Regular"/>
              </a:rPr>
              <a:t> </a:t>
            </a:r>
            <a:r>
              <a:rPr lang="en-US" sz="3600" b="1" i="1" dirty="0" err="1">
                <a:solidFill>
                  <a:prstClr val="white"/>
                </a:solidFill>
                <a:latin typeface="Lato Regular"/>
              </a:rPr>
              <a:t>dicabut</a:t>
            </a:r>
            <a:r>
              <a:rPr lang="en-US" sz="3600" b="1" i="1" dirty="0">
                <a:solidFill>
                  <a:prstClr val="white"/>
                </a:solidFill>
                <a:latin typeface="Lato Regular"/>
              </a:rPr>
              <a:t> </a:t>
            </a:r>
            <a:r>
              <a:rPr lang="en-US" sz="3600" b="1" i="1" dirty="0" err="1">
                <a:solidFill>
                  <a:prstClr val="white"/>
                </a:solidFill>
                <a:latin typeface="Lato Regular"/>
              </a:rPr>
              <a:t>dengan</a:t>
            </a:r>
            <a:r>
              <a:rPr lang="en-US" sz="3600" b="1" i="1" dirty="0">
                <a:solidFill>
                  <a:prstClr val="white"/>
                </a:solidFill>
                <a:latin typeface="Lato Regular"/>
              </a:rPr>
              <a:t> </a:t>
            </a:r>
            <a:r>
              <a:rPr lang="en-US" sz="3600" b="1" i="1" dirty="0" err="1">
                <a:solidFill>
                  <a:prstClr val="white"/>
                </a:solidFill>
                <a:latin typeface="Lato Regular"/>
              </a:rPr>
              <a:t>akar-akarnya</a:t>
            </a:r>
            <a:r>
              <a:rPr lang="en-US" sz="3600" b="1" i="1" dirty="0">
                <a:solidFill>
                  <a:prstClr val="white"/>
                </a:solidFill>
                <a:latin typeface="Lato Regular"/>
              </a:rPr>
              <a:t> </a:t>
            </a:r>
            <a:r>
              <a:rPr lang="en-US" sz="3600" b="1" i="1" dirty="0" err="1">
                <a:solidFill>
                  <a:prstClr val="white"/>
                </a:solidFill>
                <a:latin typeface="Lato Regular"/>
              </a:rPr>
              <a:t>dari</a:t>
            </a:r>
            <a:r>
              <a:rPr lang="en-US" sz="3600" b="1" i="1" dirty="0">
                <a:solidFill>
                  <a:prstClr val="white"/>
                </a:solidFill>
                <a:latin typeface="Lato Regular"/>
              </a:rPr>
              <a:t> </a:t>
            </a:r>
            <a:r>
              <a:rPr lang="en-US" sz="3600" b="1" i="1" dirty="0" err="1">
                <a:solidFill>
                  <a:prstClr val="white"/>
                </a:solidFill>
                <a:latin typeface="Lato Regular"/>
              </a:rPr>
              <a:t>permukaan</a:t>
            </a:r>
            <a:r>
              <a:rPr lang="en-US" sz="3600" b="1" i="1" dirty="0">
                <a:solidFill>
                  <a:prstClr val="white"/>
                </a:solidFill>
                <a:latin typeface="Lato Regular"/>
              </a:rPr>
              <a:t> </a:t>
            </a:r>
            <a:r>
              <a:rPr lang="en-US" sz="3600" b="1" i="1" dirty="0" err="1">
                <a:solidFill>
                  <a:prstClr val="white"/>
                </a:solidFill>
                <a:latin typeface="Lato Regular"/>
              </a:rPr>
              <a:t>bumi</a:t>
            </a:r>
            <a:r>
              <a:rPr lang="en-US" sz="3600" b="1" i="1" dirty="0">
                <a:solidFill>
                  <a:prstClr val="white"/>
                </a:solidFill>
                <a:latin typeface="Lato Regular"/>
              </a:rPr>
              <a:t>; </a:t>
            </a:r>
            <a:r>
              <a:rPr lang="en-US" sz="3600" b="1" i="1" dirty="0" err="1">
                <a:solidFill>
                  <a:prstClr val="white"/>
                </a:solidFill>
                <a:latin typeface="Lato Regular"/>
              </a:rPr>
              <a:t>tidak</a:t>
            </a:r>
            <a:r>
              <a:rPr lang="en-US" sz="3600" b="1" i="1" dirty="0">
                <a:solidFill>
                  <a:prstClr val="white"/>
                </a:solidFill>
                <a:latin typeface="Lato Regular"/>
              </a:rPr>
              <a:t> </a:t>
            </a:r>
            <a:r>
              <a:rPr lang="en-US" sz="3600" b="1" i="1" dirty="0" err="1">
                <a:solidFill>
                  <a:prstClr val="white"/>
                </a:solidFill>
                <a:latin typeface="Lato Regular"/>
              </a:rPr>
              <a:t>dapat</a:t>
            </a:r>
            <a:r>
              <a:rPr lang="en-US" sz="3600" b="1" i="1" dirty="0">
                <a:solidFill>
                  <a:prstClr val="white"/>
                </a:solidFill>
                <a:latin typeface="Lato Regular"/>
              </a:rPr>
              <a:t> </a:t>
            </a:r>
            <a:r>
              <a:rPr lang="en-US" sz="3600" b="1" i="1" dirty="0" err="1">
                <a:solidFill>
                  <a:prstClr val="white"/>
                </a:solidFill>
                <a:latin typeface="Lato Regular"/>
              </a:rPr>
              <a:t>tetap</a:t>
            </a:r>
            <a:r>
              <a:rPr lang="en-US" sz="3600" b="1" i="1" dirty="0">
                <a:solidFill>
                  <a:prstClr val="white"/>
                </a:solidFill>
                <a:latin typeface="Lato Regular"/>
              </a:rPr>
              <a:t> (</a:t>
            </a:r>
            <a:r>
              <a:rPr lang="en-US" sz="3600" b="1" i="1" dirty="0" err="1">
                <a:solidFill>
                  <a:prstClr val="white"/>
                </a:solidFill>
                <a:latin typeface="Lato Regular"/>
              </a:rPr>
              <a:t>tegak</a:t>
            </a:r>
            <a:r>
              <a:rPr lang="en-US" sz="3600" b="1" i="1" dirty="0">
                <a:solidFill>
                  <a:prstClr val="white"/>
                </a:solidFill>
                <a:latin typeface="Lato Regular"/>
              </a:rPr>
              <a:t>) </a:t>
            </a:r>
            <a:r>
              <a:rPr lang="en-US" sz="3600" b="1" i="1" dirty="0" err="1">
                <a:solidFill>
                  <a:prstClr val="white"/>
                </a:solidFill>
                <a:latin typeface="Lato Regular"/>
              </a:rPr>
              <a:t>sedikitpun</a:t>
            </a:r>
            <a:r>
              <a:rPr lang="en-US" sz="3600" b="1" i="1" dirty="0">
                <a:solidFill>
                  <a:prstClr val="white"/>
                </a:solidFill>
                <a:latin typeface="Lato Regular"/>
              </a:rPr>
              <a:t>.</a:t>
            </a:r>
          </a:p>
          <a:p>
            <a:pPr algn="r" defTabSz="1371531"/>
            <a:r>
              <a:rPr lang="en-US" sz="3600" b="1" i="1" dirty="0">
                <a:solidFill>
                  <a:prstClr val="white"/>
                </a:solidFill>
                <a:latin typeface="Lato Regular"/>
              </a:rPr>
              <a:t>27. Allah </a:t>
            </a:r>
            <a:r>
              <a:rPr lang="en-US" sz="3600" b="1" i="1" dirty="0" err="1">
                <a:solidFill>
                  <a:prstClr val="white"/>
                </a:solidFill>
                <a:latin typeface="Lato Regular"/>
              </a:rPr>
              <a:t>meneguhkan</a:t>
            </a:r>
            <a:r>
              <a:rPr lang="en-US" sz="3600" b="1" i="1" dirty="0">
                <a:solidFill>
                  <a:prstClr val="white"/>
                </a:solidFill>
                <a:latin typeface="Lato Regular"/>
              </a:rPr>
              <a:t> (</a:t>
            </a:r>
            <a:r>
              <a:rPr lang="en-US" sz="3600" b="1" i="1" dirty="0" err="1">
                <a:solidFill>
                  <a:prstClr val="white"/>
                </a:solidFill>
                <a:latin typeface="Lato Regular"/>
              </a:rPr>
              <a:t>iman</a:t>
            </a:r>
            <a:r>
              <a:rPr lang="en-US" sz="3600" b="1" i="1" dirty="0">
                <a:solidFill>
                  <a:prstClr val="white"/>
                </a:solidFill>
                <a:latin typeface="Lato Regular"/>
              </a:rPr>
              <a:t>) orang-orang yang </a:t>
            </a:r>
            <a:r>
              <a:rPr lang="en-US" sz="3600" b="1" i="1" dirty="0" err="1">
                <a:solidFill>
                  <a:prstClr val="white"/>
                </a:solidFill>
                <a:latin typeface="Lato Regular"/>
              </a:rPr>
              <a:t>beriman</a:t>
            </a:r>
            <a:r>
              <a:rPr lang="en-US" sz="3600" b="1" i="1" dirty="0">
                <a:solidFill>
                  <a:prstClr val="white"/>
                </a:solidFill>
                <a:latin typeface="Lato Regular"/>
              </a:rPr>
              <a:t> </a:t>
            </a:r>
            <a:r>
              <a:rPr lang="en-US" sz="3600" b="1" i="1" dirty="0" err="1">
                <a:solidFill>
                  <a:prstClr val="white"/>
                </a:solidFill>
                <a:latin typeface="Lato Regular"/>
              </a:rPr>
              <a:t>dengan</a:t>
            </a:r>
            <a:r>
              <a:rPr lang="en-US" sz="3600" b="1" i="1" dirty="0">
                <a:solidFill>
                  <a:prstClr val="white"/>
                </a:solidFill>
                <a:latin typeface="Lato Regular"/>
              </a:rPr>
              <a:t> </a:t>
            </a:r>
            <a:r>
              <a:rPr lang="en-US" sz="3600" b="1" i="1" dirty="0" err="1">
                <a:solidFill>
                  <a:prstClr val="white"/>
                </a:solidFill>
                <a:latin typeface="Lato Regular"/>
              </a:rPr>
              <a:t>Ucapan</a:t>
            </a:r>
            <a:r>
              <a:rPr lang="en-US" sz="3600" b="1" i="1" dirty="0">
                <a:solidFill>
                  <a:prstClr val="white"/>
                </a:solidFill>
                <a:latin typeface="Lato Regular"/>
              </a:rPr>
              <a:t> yang </a:t>
            </a:r>
            <a:r>
              <a:rPr lang="en-US" sz="3600" b="1" i="1" dirty="0" err="1">
                <a:solidFill>
                  <a:prstClr val="white"/>
                </a:solidFill>
                <a:latin typeface="Lato Regular"/>
              </a:rPr>
              <a:t>teguh</a:t>
            </a:r>
            <a:r>
              <a:rPr lang="en-US" sz="3600" b="1" i="1" dirty="0">
                <a:solidFill>
                  <a:prstClr val="white"/>
                </a:solidFill>
                <a:latin typeface="Lato Regular"/>
              </a:rPr>
              <a:t> </a:t>
            </a:r>
            <a:r>
              <a:rPr lang="en-US" sz="3600" b="1" i="1" dirty="0" err="1">
                <a:solidFill>
                  <a:prstClr val="white"/>
                </a:solidFill>
                <a:latin typeface="Lato Regular"/>
              </a:rPr>
              <a:t>itu</a:t>
            </a:r>
            <a:r>
              <a:rPr lang="en-US" sz="3600" b="1" i="1" dirty="0">
                <a:solidFill>
                  <a:prstClr val="white"/>
                </a:solidFill>
                <a:latin typeface="Lato Regular"/>
              </a:rPr>
              <a:t> </a:t>
            </a:r>
            <a:r>
              <a:rPr lang="en-US" sz="3600" b="1" i="1" dirty="0" err="1">
                <a:solidFill>
                  <a:prstClr val="white"/>
                </a:solidFill>
                <a:latin typeface="Lato Regular"/>
              </a:rPr>
              <a:t>dalam</a:t>
            </a:r>
            <a:r>
              <a:rPr lang="en-US" sz="3600" b="1" i="1" dirty="0">
                <a:solidFill>
                  <a:prstClr val="white"/>
                </a:solidFill>
                <a:latin typeface="Lato Regular"/>
              </a:rPr>
              <a:t> </a:t>
            </a:r>
            <a:r>
              <a:rPr lang="en-US" sz="3600" b="1" i="1" dirty="0" err="1">
                <a:solidFill>
                  <a:prstClr val="white"/>
                </a:solidFill>
                <a:latin typeface="Lato Regular"/>
              </a:rPr>
              <a:t>kehidupan</a:t>
            </a:r>
            <a:r>
              <a:rPr lang="en-US" sz="3600" b="1" i="1" dirty="0">
                <a:solidFill>
                  <a:prstClr val="white"/>
                </a:solidFill>
                <a:latin typeface="Lato Regular"/>
              </a:rPr>
              <a:t> di </a:t>
            </a:r>
            <a:r>
              <a:rPr lang="en-US" sz="3600" b="1" i="1" dirty="0" err="1">
                <a:solidFill>
                  <a:prstClr val="white"/>
                </a:solidFill>
                <a:latin typeface="Lato Regular"/>
              </a:rPr>
              <a:t>dunia</a:t>
            </a:r>
            <a:r>
              <a:rPr lang="en-US" sz="3600" b="1" i="1" dirty="0">
                <a:solidFill>
                  <a:prstClr val="white"/>
                </a:solidFill>
                <a:latin typeface="Lato Regular"/>
              </a:rPr>
              <a:t> </a:t>
            </a:r>
            <a:r>
              <a:rPr lang="en-US" sz="3600" b="1" i="1" dirty="0" err="1">
                <a:solidFill>
                  <a:prstClr val="white"/>
                </a:solidFill>
                <a:latin typeface="Lato Regular"/>
              </a:rPr>
              <a:t>dan</a:t>
            </a:r>
            <a:r>
              <a:rPr lang="en-US" sz="3600" b="1" i="1" dirty="0">
                <a:solidFill>
                  <a:prstClr val="white"/>
                </a:solidFill>
                <a:latin typeface="Lato Regular"/>
              </a:rPr>
              <a:t> di </a:t>
            </a:r>
            <a:r>
              <a:rPr lang="en-US" sz="3600" b="1" i="1" dirty="0" err="1">
                <a:solidFill>
                  <a:prstClr val="white"/>
                </a:solidFill>
                <a:latin typeface="Lato Regular"/>
              </a:rPr>
              <a:t>akhirat</a:t>
            </a:r>
            <a:r>
              <a:rPr lang="en-US" sz="3600" b="1" i="1" dirty="0">
                <a:solidFill>
                  <a:prstClr val="white"/>
                </a:solidFill>
                <a:latin typeface="Lato Regular"/>
              </a:rPr>
              <a:t>; </a:t>
            </a:r>
            <a:r>
              <a:rPr lang="en-US" sz="3600" b="1" i="1" dirty="0" err="1">
                <a:solidFill>
                  <a:prstClr val="white"/>
                </a:solidFill>
                <a:latin typeface="Lato Regular"/>
              </a:rPr>
              <a:t>dan</a:t>
            </a:r>
            <a:r>
              <a:rPr lang="en-US" sz="3600" b="1" i="1" dirty="0">
                <a:solidFill>
                  <a:prstClr val="white"/>
                </a:solidFill>
                <a:latin typeface="Lato Regular"/>
              </a:rPr>
              <a:t> Allah </a:t>
            </a:r>
            <a:r>
              <a:rPr lang="en-US" sz="3600" b="1" i="1" dirty="0" err="1">
                <a:solidFill>
                  <a:prstClr val="white"/>
                </a:solidFill>
                <a:latin typeface="Lato Regular"/>
              </a:rPr>
              <a:t>menyesatkan</a:t>
            </a:r>
            <a:r>
              <a:rPr lang="en-US" sz="3600" b="1" i="1" dirty="0">
                <a:solidFill>
                  <a:prstClr val="white"/>
                </a:solidFill>
                <a:latin typeface="Lato Regular"/>
              </a:rPr>
              <a:t> orang-orang yang </a:t>
            </a:r>
            <a:r>
              <a:rPr lang="en-US" sz="3600" b="1" i="1" dirty="0" err="1">
                <a:solidFill>
                  <a:prstClr val="white"/>
                </a:solidFill>
                <a:latin typeface="Lato Regular"/>
              </a:rPr>
              <a:t>zalim</a:t>
            </a:r>
            <a:r>
              <a:rPr lang="en-US" sz="3600" b="1" i="1" dirty="0">
                <a:solidFill>
                  <a:prstClr val="white"/>
                </a:solidFill>
                <a:latin typeface="Lato Regular"/>
              </a:rPr>
              <a:t> </a:t>
            </a:r>
            <a:r>
              <a:rPr lang="en-US" sz="3600" b="1" i="1" dirty="0" err="1">
                <a:solidFill>
                  <a:prstClr val="white"/>
                </a:solidFill>
                <a:latin typeface="Lato Regular"/>
              </a:rPr>
              <a:t>dan</a:t>
            </a:r>
            <a:r>
              <a:rPr lang="en-US" sz="3600" b="1" i="1" dirty="0">
                <a:solidFill>
                  <a:prstClr val="white"/>
                </a:solidFill>
                <a:latin typeface="Lato Regular"/>
              </a:rPr>
              <a:t> </a:t>
            </a:r>
            <a:r>
              <a:rPr lang="en-US" sz="3600" b="1" i="1" dirty="0" err="1">
                <a:solidFill>
                  <a:prstClr val="white"/>
                </a:solidFill>
                <a:latin typeface="Lato Regular"/>
              </a:rPr>
              <a:t>memperbuat</a:t>
            </a:r>
            <a:r>
              <a:rPr lang="en-US" sz="3600" b="1" i="1" dirty="0">
                <a:solidFill>
                  <a:prstClr val="white"/>
                </a:solidFill>
                <a:latin typeface="Lato Regular"/>
              </a:rPr>
              <a:t> </a:t>
            </a:r>
            <a:r>
              <a:rPr lang="en-US" sz="3600" b="1" i="1" dirty="0" err="1">
                <a:solidFill>
                  <a:prstClr val="white"/>
                </a:solidFill>
                <a:latin typeface="Lato Regular"/>
              </a:rPr>
              <a:t>apa</a:t>
            </a:r>
            <a:r>
              <a:rPr lang="en-US" sz="3600" b="1" i="1" dirty="0">
                <a:solidFill>
                  <a:prstClr val="white"/>
                </a:solidFill>
                <a:latin typeface="Lato Regular"/>
              </a:rPr>
              <a:t> yang </a:t>
            </a:r>
            <a:r>
              <a:rPr lang="en-US" sz="3600" b="1" i="1" dirty="0" err="1">
                <a:solidFill>
                  <a:prstClr val="white"/>
                </a:solidFill>
                <a:latin typeface="Lato Regular"/>
              </a:rPr>
              <a:t>Dia</a:t>
            </a:r>
            <a:r>
              <a:rPr lang="en-US" sz="3600" b="1" i="1" dirty="0">
                <a:solidFill>
                  <a:prstClr val="white"/>
                </a:solidFill>
                <a:latin typeface="Lato Regular"/>
              </a:rPr>
              <a:t> </a:t>
            </a:r>
            <a:r>
              <a:rPr lang="en-US" sz="3600" b="1" i="1" dirty="0" err="1">
                <a:solidFill>
                  <a:prstClr val="white"/>
                </a:solidFill>
                <a:latin typeface="Lato Regular"/>
              </a:rPr>
              <a:t>kehendaki</a:t>
            </a:r>
            <a:r>
              <a:rPr lang="en-US" sz="3600" b="1" i="1" dirty="0">
                <a:solidFill>
                  <a:prstClr val="white"/>
                </a:solidFill>
                <a:latin typeface="Lato Regular"/>
              </a:rPr>
              <a:t>.</a:t>
            </a:r>
          </a:p>
        </p:txBody>
      </p:sp>
      <p:cxnSp>
        <p:nvCxnSpPr>
          <p:cNvPr id="10" name="Straight Connector 9"/>
          <p:cNvCxnSpPr/>
          <p:nvPr/>
        </p:nvCxnSpPr>
        <p:spPr>
          <a:xfrm flipH="1">
            <a:off x="397" y="5143500"/>
            <a:ext cx="1828562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97" y="1579104"/>
            <a:ext cx="1828562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98" y="1579104"/>
            <a:ext cx="18285620" cy="35643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ar-SA" sz="7200" dirty="0">
                <a:solidFill>
                  <a:prstClr val="white"/>
                </a:solidFill>
                <a:latin typeface="Adobe Arabic" pitchFamily="18" charset="-78"/>
                <a:ea typeface="Times New Roman"/>
                <a:cs typeface="Adobe Arabic" pitchFamily="18" charset="-78"/>
              </a:rPr>
              <a:t>وَمَثَلُ كَلِمَةٍ خَبِيثَةٍ كَشَجَرَةٍ خَبِيثَةٍ اجْتُثَّتْ مِنْ فَوْقِ الأرْضِ مَا لَهَا مِنْ قَرَارٍ (٢٦)يُثَبِّتُ اللَّهُ الَّذِينَ آمَنُوا بِالْقَوْلِ الثَّابِتِ فِي الْحَيَاةِ الدُّنْيَا وَفِي الآخِرَةِ وَيُضِلُّ اللَّهُ الظَّالِمِينَ وَيَفْعَلُ اللَّهُ مَا يَشَاءُ (٢٧)</a:t>
            </a:r>
          </a:p>
        </p:txBody>
      </p:sp>
      <p:sp>
        <p:nvSpPr>
          <p:cNvPr id="22" name="Text Placeholder 1"/>
          <p:cNvSpPr txBox="1">
            <a:spLocks/>
          </p:cNvSpPr>
          <p:nvPr/>
        </p:nvSpPr>
        <p:spPr>
          <a:xfrm>
            <a:off x="751380" y="415454"/>
            <a:ext cx="17534637" cy="964407"/>
          </a:xfrm>
          <a:prstGeom prst="rect">
            <a:avLst/>
          </a:prstGeom>
          <a:noFill/>
        </p:spPr>
        <p:txBody>
          <a:bodyPr vert="horz" lIns="137153" tIns="68577" rIns="137153" bIns="68577" rtlCol="0">
            <a:normAutofit fontScale="77500" lnSpcReduction="20000"/>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bg1">
                    <a:lumMod val="50000"/>
                  </a:schemeClr>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84" indent="-342884" defTabSz="1371531">
              <a:spcBef>
                <a:spcPts val="1500"/>
              </a:spcBef>
            </a:pPr>
            <a:r>
              <a:rPr lang="en-US" sz="6000" b="1" i="1" dirty="0">
                <a:solidFill>
                  <a:prstClr val="white"/>
                </a:solidFill>
                <a:latin typeface="Lato Regular"/>
                <a:cs typeface="Calibri" pitchFamily="34" charset="0"/>
              </a:rPr>
              <a:t>MANUSIA PENGUBAH PERADABAN (Q.S IBRAHIM 26-27)</a:t>
            </a:r>
          </a:p>
        </p:txBody>
      </p:sp>
    </p:spTree>
    <p:extLst>
      <p:ext uri="{BB962C8B-B14F-4D97-AF65-F5344CB8AC3E}">
        <p14:creationId xmlns:p14="http://schemas.microsoft.com/office/powerpoint/2010/main" val="7249089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44347" y="314418"/>
            <a:ext cx="17232266" cy="1412191"/>
          </a:xfrm>
        </p:spPr>
        <p:txBody>
          <a:bodyPr>
            <a:normAutofit fontScale="90000"/>
          </a:bodyPr>
          <a:lstStyle/>
          <a:p>
            <a:r>
              <a:rPr lang="en-US" altLang="ko-KR" b="1" dirty="0">
                <a:solidFill>
                  <a:srgbClr val="FF0000"/>
                </a:solidFill>
                <a:ea typeface="Tahoma" panose="020B0604030504040204" pitchFamily="34" charset="0"/>
              </a:rPr>
              <a:t>IMPLEMENTASI AQIDAH</a:t>
            </a:r>
            <a:br>
              <a:rPr lang="en-US" altLang="ko-KR" b="1" dirty="0">
                <a:solidFill>
                  <a:srgbClr val="FF0000"/>
                </a:solidFill>
                <a:ea typeface="Tahoma" panose="020B0604030504040204" pitchFamily="34" charset="0"/>
              </a:rPr>
            </a:br>
            <a:r>
              <a:rPr lang="en-US" altLang="ko-KR" sz="4400" b="1" dirty="0">
                <a:solidFill>
                  <a:srgbClr val="FF0000"/>
                </a:solidFill>
                <a:ea typeface="Tahoma" panose="020B0604030504040204" pitchFamily="34" charset="0"/>
              </a:rPr>
              <a:t>Era </a:t>
            </a:r>
            <a:r>
              <a:rPr lang="en-US" altLang="ko-KR" sz="4400" b="1" dirty="0" err="1">
                <a:solidFill>
                  <a:srgbClr val="FF0000"/>
                </a:solidFill>
                <a:ea typeface="Tahoma" panose="020B0604030504040204" pitchFamily="34" charset="0"/>
              </a:rPr>
              <a:t>Indusri</a:t>
            </a:r>
            <a:r>
              <a:rPr lang="en-US" altLang="ko-KR" sz="4400" b="1" dirty="0">
                <a:solidFill>
                  <a:srgbClr val="FF0000"/>
                </a:solidFill>
                <a:ea typeface="Tahoma" panose="020B0604030504040204" pitchFamily="34" charset="0"/>
              </a:rPr>
              <a:t> 4.0</a:t>
            </a:r>
            <a:endParaRPr lang="ko-KR" altLang="en-US" sz="4400" dirty="0">
              <a:solidFill>
                <a:srgbClr val="FF0000"/>
              </a:solidFill>
            </a:endParaRPr>
          </a:p>
        </p:txBody>
      </p:sp>
      <p:sp>
        <p:nvSpPr>
          <p:cNvPr id="39" name="speed"/>
          <p:cNvSpPr txBox="1">
            <a:spLocks noChangeArrowheads="1"/>
          </p:cNvSpPr>
          <p:nvPr/>
        </p:nvSpPr>
        <p:spPr bwMode="auto">
          <a:xfrm>
            <a:off x="1006302" y="2119164"/>
            <a:ext cx="16365628"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3600" b="1" dirty="0" err="1">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Kuasai</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 </a:t>
            </a:r>
            <a:r>
              <a:rPr lang="en-US" altLang="ko-KR" sz="3600" b="1" dirty="0" err="1">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Pengetahuan</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 dan </a:t>
            </a:r>
            <a:r>
              <a:rPr lang="en-US" altLang="ko-KR" sz="3600" b="1" dirty="0" err="1">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Ketrampilan</a:t>
            </a:r>
            <a:endPar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endParaRPr>
          </a:p>
        </p:txBody>
      </p:sp>
      <p:sp>
        <p:nvSpPr>
          <p:cNvPr id="22" name="スライド番号プレースホルダー 2"/>
          <p:cNvSpPr txBox="1">
            <a:spLocks/>
          </p:cNvSpPr>
          <p:nvPr/>
        </p:nvSpPr>
        <p:spPr>
          <a:xfrm>
            <a:off x="17371930" y="9591367"/>
            <a:ext cx="907291" cy="547688"/>
          </a:xfrm>
          <a:prstGeom prst="rect">
            <a:avLst/>
          </a:prstGeom>
        </p:spPr>
        <p:txBody>
          <a:bodyPr/>
          <a:ls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pPr marL="0" marR="0" lvl="0" indent="0" algn="l" defTabSz="1632753" rtl="0" eaLnBrk="1" fontAlgn="auto" latinLnBrk="0" hangingPunct="1">
              <a:lnSpc>
                <a:spcPct val="100000"/>
              </a:lnSpc>
              <a:spcBef>
                <a:spcPts val="0"/>
              </a:spcBef>
              <a:spcAft>
                <a:spcPts val="0"/>
              </a:spcAft>
              <a:buClrTx/>
              <a:buSzTx/>
              <a:buFontTx/>
              <a:buNone/>
              <a:tabLst/>
              <a:defRPr/>
            </a:pPr>
            <a:fld id="{387164BF-D67A-46C0-81D2-5BAF67C00C80}" type="slidenum">
              <a:rPr kumimoji="0" lang="en-US" sz="3200" b="0" i="0" u="none" strike="noStrike" kern="1200" cap="none" spc="0" normalizeH="0" baseline="0" noProof="0" smtClean="0">
                <a:ln>
                  <a:noFill/>
                </a:ln>
                <a:solidFill>
                  <a:srgbClr val="595959"/>
                </a:solidFill>
                <a:effectLst/>
                <a:uLnTx/>
                <a:uFillTx/>
                <a:latin typeface="Roboto Light"/>
                <a:cs typeface="+mn-cs"/>
              </a:rPr>
              <a:pPr marL="0" marR="0" lvl="0" indent="0" algn="l" defTabSz="1632753" rtl="0" eaLnBrk="1" fontAlgn="auto" latinLnBrk="0" hangingPunct="1">
                <a:lnSpc>
                  <a:spcPct val="100000"/>
                </a:lnSpc>
                <a:spcBef>
                  <a:spcPts val="0"/>
                </a:spcBef>
                <a:spcAft>
                  <a:spcPts val="0"/>
                </a:spcAft>
                <a:buClrTx/>
                <a:buSzTx/>
                <a:buFontTx/>
                <a:buNone/>
                <a:tabLst/>
                <a:defRPr/>
              </a:pPr>
              <a:t>12</a:t>
            </a:fld>
            <a:endParaRPr kumimoji="0" lang="en-US" sz="3200" b="0" i="0" u="none" strike="noStrike" kern="1200" cap="none" spc="0" normalizeH="0" baseline="0" noProof="0" dirty="0">
              <a:ln>
                <a:noFill/>
              </a:ln>
              <a:solidFill>
                <a:srgbClr val="595959"/>
              </a:solidFill>
              <a:effectLst/>
              <a:uLnTx/>
              <a:uFillTx/>
              <a:latin typeface="Roboto Light"/>
              <a:cs typeface="+mn-cs"/>
            </a:endParaRPr>
          </a:p>
        </p:txBody>
      </p:sp>
      <p:graphicFrame>
        <p:nvGraphicFramePr>
          <p:cNvPr id="3" name="Table 2">
            <a:extLst>
              <a:ext uri="{FF2B5EF4-FFF2-40B4-BE49-F238E27FC236}">
                <a16:creationId xmlns:a16="http://schemas.microsoft.com/office/drawing/2014/main" id="{9DF6FC37-6A08-4F78-AE62-849FE9F623A9}"/>
              </a:ext>
            </a:extLst>
          </p:cNvPr>
          <p:cNvGraphicFramePr>
            <a:graphicFrameLocks noGrp="1"/>
          </p:cNvGraphicFramePr>
          <p:nvPr>
            <p:extLst>
              <p:ext uri="{D42A27DB-BD31-4B8C-83A1-F6EECF244321}">
                <p14:modId xmlns:p14="http://schemas.microsoft.com/office/powerpoint/2010/main" val="512177843"/>
              </p:ext>
            </p:extLst>
          </p:nvPr>
        </p:nvGraphicFramePr>
        <p:xfrm>
          <a:off x="1006301" y="3425491"/>
          <a:ext cx="16365627" cy="4114800"/>
        </p:xfrm>
        <a:graphic>
          <a:graphicData uri="http://schemas.openxmlformats.org/drawingml/2006/table">
            <a:tbl>
              <a:tblPr firstRow="1" bandRow="1">
                <a:tableStyleId>{2D5ABB26-0587-4C30-8999-92F81FD0307C}</a:tableStyleId>
              </a:tblPr>
              <a:tblGrid>
                <a:gridCol w="5455209">
                  <a:extLst>
                    <a:ext uri="{9D8B030D-6E8A-4147-A177-3AD203B41FA5}">
                      <a16:colId xmlns:a16="http://schemas.microsoft.com/office/drawing/2014/main" val="3615755007"/>
                    </a:ext>
                  </a:extLst>
                </a:gridCol>
                <a:gridCol w="6210088">
                  <a:extLst>
                    <a:ext uri="{9D8B030D-6E8A-4147-A177-3AD203B41FA5}">
                      <a16:colId xmlns:a16="http://schemas.microsoft.com/office/drawing/2014/main" val="1119869112"/>
                    </a:ext>
                  </a:extLst>
                </a:gridCol>
                <a:gridCol w="4700330">
                  <a:extLst>
                    <a:ext uri="{9D8B030D-6E8A-4147-A177-3AD203B41FA5}">
                      <a16:colId xmlns:a16="http://schemas.microsoft.com/office/drawing/2014/main" val="3987823552"/>
                    </a:ext>
                  </a:extLst>
                </a:gridCol>
              </a:tblGrid>
              <a:tr h="370840">
                <a:tc>
                  <a:txBody>
                    <a:bodyPr/>
                    <a:lstStyle/>
                    <a:p>
                      <a:r>
                        <a:rPr lang="en-ID" sz="3600" b="1" dirty="0">
                          <a:solidFill>
                            <a:schemeClr val="accent1"/>
                          </a:solidFill>
                          <a:latin typeface="Arial Black" panose="020B0A04020102020204" pitchFamily="34" charset="0"/>
                        </a:rPr>
                        <a:t>LITERASI</a:t>
                      </a:r>
                    </a:p>
                  </a:txBody>
                  <a:tcPr/>
                </a:tc>
                <a:tc>
                  <a:txBody>
                    <a:bodyPr/>
                    <a:lstStyle/>
                    <a:p>
                      <a:r>
                        <a:rPr lang="en-ID" sz="3600" dirty="0">
                          <a:solidFill>
                            <a:schemeClr val="accent1"/>
                          </a:solidFill>
                          <a:latin typeface="Arial Black" panose="020B0A04020102020204" pitchFamily="34" charset="0"/>
                        </a:rPr>
                        <a:t>KOMPETENSI</a:t>
                      </a:r>
                    </a:p>
                  </a:txBody>
                  <a:tcPr/>
                </a:tc>
                <a:tc>
                  <a:txBody>
                    <a:bodyPr/>
                    <a:lstStyle/>
                    <a:p>
                      <a:r>
                        <a:rPr lang="en-ID" sz="3600" dirty="0">
                          <a:solidFill>
                            <a:schemeClr val="accent1"/>
                          </a:solidFill>
                          <a:latin typeface="Arial Black" panose="020B0A04020102020204" pitchFamily="34" charset="0"/>
                        </a:rPr>
                        <a:t>KARAKTER</a:t>
                      </a:r>
                    </a:p>
                  </a:txBody>
                  <a:tcPr/>
                </a:tc>
                <a:extLst>
                  <a:ext uri="{0D108BD9-81ED-4DB2-BD59-A6C34878D82A}">
                    <a16:rowId xmlns:a16="http://schemas.microsoft.com/office/drawing/2014/main" val="904944924"/>
                  </a:ext>
                </a:extLst>
              </a:tr>
              <a:tr h="370840">
                <a:tc>
                  <a:txBody>
                    <a:bodyPr/>
                    <a:lstStyle/>
                    <a:p>
                      <a:pPr marL="0" indent="0">
                        <a:buNone/>
                      </a:pPr>
                      <a:r>
                        <a:rPr lang="en-ID" sz="3200" dirty="0"/>
                        <a:t>1. Baca</a:t>
                      </a:r>
                    </a:p>
                  </a:txBody>
                  <a:tcPr/>
                </a:tc>
                <a:tc>
                  <a:txBody>
                    <a:bodyPr/>
                    <a:lstStyle/>
                    <a:p>
                      <a:r>
                        <a:rPr lang="en-ID" sz="3200" i="1" dirty="0"/>
                        <a:t>Creativity</a:t>
                      </a:r>
                    </a:p>
                  </a:txBody>
                  <a:tcPr/>
                </a:tc>
                <a:tc>
                  <a:txBody>
                    <a:bodyPr/>
                    <a:lstStyle/>
                    <a:p>
                      <a:r>
                        <a:rPr lang="en-ID" sz="3200" dirty="0"/>
                        <a:t>Moral</a:t>
                      </a:r>
                    </a:p>
                  </a:txBody>
                  <a:tcPr/>
                </a:tc>
                <a:extLst>
                  <a:ext uri="{0D108BD9-81ED-4DB2-BD59-A6C34878D82A}">
                    <a16:rowId xmlns:a16="http://schemas.microsoft.com/office/drawing/2014/main" val="327787379"/>
                  </a:ext>
                </a:extLst>
              </a:tr>
              <a:tr h="370840">
                <a:tc>
                  <a:txBody>
                    <a:bodyPr/>
                    <a:lstStyle/>
                    <a:p>
                      <a:pPr marL="0" indent="0">
                        <a:buNone/>
                      </a:pPr>
                      <a:r>
                        <a:rPr lang="en-ID" sz="3200" dirty="0"/>
                        <a:t>2. </a:t>
                      </a:r>
                      <a:r>
                        <a:rPr lang="en-ID" sz="3200" dirty="0" err="1"/>
                        <a:t>Tulis</a:t>
                      </a:r>
                      <a:endParaRPr lang="en-ID" sz="3200" dirty="0"/>
                    </a:p>
                  </a:txBody>
                  <a:tcPr/>
                </a:tc>
                <a:tc>
                  <a:txBody>
                    <a:bodyPr/>
                    <a:lstStyle/>
                    <a:p>
                      <a:r>
                        <a:rPr lang="en-ID" sz="3200" i="1" dirty="0"/>
                        <a:t>Critical Thinking</a:t>
                      </a:r>
                    </a:p>
                  </a:txBody>
                  <a:tcPr/>
                </a:tc>
                <a:tc>
                  <a:txBody>
                    <a:bodyPr/>
                    <a:lstStyle/>
                    <a:p>
                      <a:r>
                        <a:rPr lang="en-ID" sz="3200" dirty="0" err="1"/>
                        <a:t>Keberanian</a:t>
                      </a:r>
                      <a:endParaRPr lang="en-ID" sz="3200" dirty="0"/>
                    </a:p>
                  </a:txBody>
                  <a:tcPr/>
                </a:tc>
                <a:extLst>
                  <a:ext uri="{0D108BD9-81ED-4DB2-BD59-A6C34878D82A}">
                    <a16:rowId xmlns:a16="http://schemas.microsoft.com/office/drawing/2014/main" val="1126788829"/>
                  </a:ext>
                </a:extLst>
              </a:tr>
              <a:tr h="370840">
                <a:tc>
                  <a:txBody>
                    <a:bodyPr/>
                    <a:lstStyle/>
                    <a:p>
                      <a:pPr marL="0" indent="0">
                        <a:buNone/>
                      </a:pPr>
                      <a:r>
                        <a:rPr lang="en-ID" sz="3200" dirty="0"/>
                        <a:t>3. </a:t>
                      </a:r>
                      <a:r>
                        <a:rPr lang="en-ID" sz="3200" dirty="0" err="1"/>
                        <a:t>Hitung</a:t>
                      </a:r>
                      <a:endParaRPr lang="en-ID" sz="3200" dirty="0"/>
                    </a:p>
                  </a:txBody>
                  <a:tcPr/>
                </a:tc>
                <a:tc>
                  <a:txBody>
                    <a:bodyPr/>
                    <a:lstStyle/>
                    <a:p>
                      <a:r>
                        <a:rPr lang="en-ID" sz="3200" i="1" dirty="0"/>
                        <a:t>Communication</a:t>
                      </a:r>
                    </a:p>
                  </a:txBody>
                  <a:tcPr/>
                </a:tc>
                <a:tc>
                  <a:txBody>
                    <a:bodyPr/>
                    <a:lstStyle/>
                    <a:p>
                      <a:r>
                        <a:rPr lang="en-ID" sz="3200" dirty="0" err="1"/>
                        <a:t>Disiplin</a:t>
                      </a:r>
                      <a:endParaRPr lang="en-ID" sz="3200" dirty="0"/>
                    </a:p>
                  </a:txBody>
                  <a:tcPr/>
                </a:tc>
                <a:extLst>
                  <a:ext uri="{0D108BD9-81ED-4DB2-BD59-A6C34878D82A}">
                    <a16:rowId xmlns:a16="http://schemas.microsoft.com/office/drawing/2014/main" val="2719651002"/>
                  </a:ext>
                </a:extLst>
              </a:tr>
              <a:tr h="370840">
                <a:tc>
                  <a:txBody>
                    <a:bodyPr/>
                    <a:lstStyle/>
                    <a:p>
                      <a:pPr marL="0" indent="0">
                        <a:buNone/>
                      </a:pPr>
                      <a:r>
                        <a:rPr lang="en-ID" sz="3200" dirty="0"/>
                        <a:t>4. TI</a:t>
                      </a:r>
                    </a:p>
                  </a:txBody>
                  <a:tcPr/>
                </a:tc>
                <a:tc>
                  <a:txBody>
                    <a:bodyPr/>
                    <a:lstStyle/>
                    <a:p>
                      <a:endParaRPr lang="en-ID" sz="3200" dirty="0"/>
                    </a:p>
                  </a:txBody>
                  <a:tcPr/>
                </a:tc>
                <a:tc>
                  <a:txBody>
                    <a:bodyPr/>
                    <a:lstStyle/>
                    <a:p>
                      <a:endParaRPr lang="en-ID" sz="3200" dirty="0"/>
                    </a:p>
                  </a:txBody>
                  <a:tcPr/>
                </a:tc>
                <a:extLst>
                  <a:ext uri="{0D108BD9-81ED-4DB2-BD59-A6C34878D82A}">
                    <a16:rowId xmlns:a16="http://schemas.microsoft.com/office/drawing/2014/main" val="2502362398"/>
                  </a:ext>
                </a:extLst>
              </a:tr>
              <a:tr h="370840">
                <a:tc>
                  <a:txBody>
                    <a:bodyPr/>
                    <a:lstStyle/>
                    <a:p>
                      <a:pPr marL="0" indent="0">
                        <a:buNone/>
                      </a:pPr>
                      <a:r>
                        <a:rPr lang="en-ID" sz="3200" dirty="0"/>
                        <a:t>5. </a:t>
                      </a:r>
                      <a:r>
                        <a:rPr lang="en-ID" sz="3200" dirty="0" err="1"/>
                        <a:t>Keuangan</a:t>
                      </a:r>
                      <a:endParaRPr lang="en-ID" sz="3200" dirty="0"/>
                    </a:p>
                  </a:txBody>
                  <a:tcPr/>
                </a:tc>
                <a:tc>
                  <a:txBody>
                    <a:bodyPr/>
                    <a:lstStyle/>
                    <a:p>
                      <a:endParaRPr lang="en-ID" sz="3200" dirty="0"/>
                    </a:p>
                  </a:txBody>
                  <a:tcPr/>
                </a:tc>
                <a:tc>
                  <a:txBody>
                    <a:bodyPr/>
                    <a:lstStyle/>
                    <a:p>
                      <a:endParaRPr lang="en-ID" sz="3200" dirty="0"/>
                    </a:p>
                  </a:txBody>
                  <a:tcPr/>
                </a:tc>
                <a:extLst>
                  <a:ext uri="{0D108BD9-81ED-4DB2-BD59-A6C34878D82A}">
                    <a16:rowId xmlns:a16="http://schemas.microsoft.com/office/drawing/2014/main" val="3491952888"/>
                  </a:ext>
                </a:extLst>
              </a:tr>
              <a:tr h="370840">
                <a:tc>
                  <a:txBody>
                    <a:bodyPr/>
                    <a:lstStyle/>
                    <a:p>
                      <a:pPr marL="0" indent="0">
                        <a:buNone/>
                      </a:pPr>
                      <a:r>
                        <a:rPr lang="en-ID" sz="3200" dirty="0"/>
                        <a:t>6. </a:t>
                      </a:r>
                      <a:r>
                        <a:rPr lang="en-ID" sz="3200" dirty="0" err="1"/>
                        <a:t>Budaya</a:t>
                      </a:r>
                      <a:r>
                        <a:rPr lang="en-ID" sz="3200" dirty="0"/>
                        <a:t> </a:t>
                      </a:r>
                    </a:p>
                  </a:txBody>
                  <a:tcPr/>
                </a:tc>
                <a:tc>
                  <a:txBody>
                    <a:bodyPr/>
                    <a:lstStyle/>
                    <a:p>
                      <a:endParaRPr lang="en-ID" sz="3200" dirty="0"/>
                    </a:p>
                  </a:txBody>
                  <a:tcPr/>
                </a:tc>
                <a:tc>
                  <a:txBody>
                    <a:bodyPr/>
                    <a:lstStyle/>
                    <a:p>
                      <a:endParaRPr lang="en-ID" sz="3200" dirty="0"/>
                    </a:p>
                  </a:txBody>
                  <a:tcPr/>
                </a:tc>
                <a:extLst>
                  <a:ext uri="{0D108BD9-81ED-4DB2-BD59-A6C34878D82A}">
                    <a16:rowId xmlns:a16="http://schemas.microsoft.com/office/drawing/2014/main" val="1429427810"/>
                  </a:ext>
                </a:extLst>
              </a:tr>
            </a:tbl>
          </a:graphicData>
        </a:graphic>
      </p:graphicFrame>
    </p:spTree>
    <p:extLst>
      <p:ext uri="{BB962C8B-B14F-4D97-AF65-F5344CB8AC3E}">
        <p14:creationId xmlns:p14="http://schemas.microsoft.com/office/powerpoint/2010/main" val="364229548"/>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peed"/>
          <p:cNvSpPr txBox="1">
            <a:spLocks noChangeArrowheads="1"/>
          </p:cNvSpPr>
          <p:nvPr/>
        </p:nvSpPr>
        <p:spPr bwMode="auto">
          <a:xfrm>
            <a:off x="952846" y="430401"/>
            <a:ext cx="16365628" cy="406912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571500" indent="-571500" algn="just">
              <a:lnSpc>
                <a:spcPct val="150000"/>
              </a:lnSpc>
              <a:buFont typeface="Wingdings" panose="05000000000000000000" pitchFamily="2" charset="2"/>
              <a:buChar char="ü"/>
            </a:pP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Pikiran</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tidak</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pernah</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gagal</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(Tony Buzan)</a:t>
            </a:r>
          </a:p>
          <a:p>
            <a:pPr marL="571500" indent="-571500" algn="just">
              <a:lnSpc>
                <a:spcPct val="150000"/>
              </a:lnSpc>
              <a:buFont typeface="Wingdings" panose="05000000000000000000" pitchFamily="2" charset="2"/>
              <a:buChar char="ü"/>
            </a:pP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Aku</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(Allah)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beserta</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persangkaan</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hamba</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-Ku” </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Hadist</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Qudsi</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p>
          <a:p>
            <a:pPr marL="571500" indent="-571500" algn="just">
              <a:lnSpc>
                <a:spcPct val="150000"/>
              </a:lnSpc>
              <a:buFont typeface="Wingdings" panose="05000000000000000000" pitchFamily="2" charset="2"/>
              <a:buChar char="ü"/>
            </a:pP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Setiap</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hari</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kita</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memasukkan</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info-info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sampah</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ke</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benak</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a:t>
            </a:r>
          </a:p>
          <a:p>
            <a:pPr algn="just">
              <a:lnSpc>
                <a:spcPct val="150000"/>
              </a:lnSpc>
            </a:pP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	</a:t>
            </a:r>
            <a:r>
              <a:rPr lang="en-US" altLang="ko-KR" sz="3600" i="1"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“garbage in garbage grows” </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rPr>
              <a:t>(Tony Buzan)</a:t>
            </a:r>
          </a:p>
          <a:p>
            <a:pPr algn="just">
              <a:lnSpc>
                <a:spcPct val="150000"/>
              </a:lnSpc>
            </a:pP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Menimbun</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energi</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negatif</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kecemasan</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kemarahan</a:t>
            </a:r>
            <a:r>
              <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 </a:t>
            </a:r>
            <a:r>
              <a:rPr lang="en-US" altLang="ko-KR" sz="3600" dirty="0" err="1">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rPr>
              <a:t>dsb</a:t>
            </a:r>
            <a:endParaRPr lang="en-US" altLang="ko-KR" sz="3600" dirty="0">
              <a:solidFill>
                <a:prstClr val="black">
                  <a:lumMod val="85000"/>
                  <a:lumOff val="15000"/>
                </a:prstClr>
              </a:solidFill>
              <a:latin typeface="Calibri" panose="020F0502020204030204" pitchFamily="34" charset="0"/>
              <a:ea typeface="Tahoma" panose="020B0604030504040204" pitchFamily="34" charset="0"/>
              <a:cs typeface="Calibri" panose="020F0502020204030204" pitchFamily="34" charset="0"/>
              <a:sym typeface="Wingdings" panose="05000000000000000000" pitchFamily="2" charset="2"/>
            </a:endParaRPr>
          </a:p>
        </p:txBody>
      </p:sp>
      <p:sp>
        <p:nvSpPr>
          <p:cNvPr id="22" name="スライド番号プレースホルダー 2"/>
          <p:cNvSpPr txBox="1">
            <a:spLocks/>
          </p:cNvSpPr>
          <p:nvPr/>
        </p:nvSpPr>
        <p:spPr>
          <a:xfrm>
            <a:off x="17371930" y="9591367"/>
            <a:ext cx="907291" cy="547688"/>
          </a:xfrm>
          <a:prstGeom prst="rect">
            <a:avLst/>
          </a:prstGeom>
        </p:spPr>
        <p:txBody>
          <a:bodyPr/>
          <a:ls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pPr marL="0" marR="0" lvl="0" indent="0" algn="l" defTabSz="1632753" rtl="0" eaLnBrk="1" fontAlgn="auto" latinLnBrk="0" hangingPunct="1">
              <a:lnSpc>
                <a:spcPct val="100000"/>
              </a:lnSpc>
              <a:spcBef>
                <a:spcPts val="0"/>
              </a:spcBef>
              <a:spcAft>
                <a:spcPts val="0"/>
              </a:spcAft>
              <a:buClrTx/>
              <a:buSzTx/>
              <a:buFontTx/>
              <a:buNone/>
              <a:tabLst/>
              <a:defRPr/>
            </a:pPr>
            <a:fld id="{387164BF-D67A-46C0-81D2-5BAF67C00C80}" type="slidenum">
              <a:rPr kumimoji="0" lang="en-US" sz="3200" b="0" i="0" u="none" strike="noStrike" kern="1200" cap="none" spc="0" normalizeH="0" baseline="0" noProof="0" smtClean="0">
                <a:ln>
                  <a:noFill/>
                </a:ln>
                <a:solidFill>
                  <a:srgbClr val="595959"/>
                </a:solidFill>
                <a:effectLst/>
                <a:uLnTx/>
                <a:uFillTx/>
                <a:latin typeface="Roboto Light"/>
                <a:cs typeface="+mn-cs"/>
              </a:rPr>
              <a:pPr marL="0" marR="0" lvl="0" indent="0" algn="l" defTabSz="1632753" rtl="0" eaLnBrk="1" fontAlgn="auto" latinLnBrk="0" hangingPunct="1">
                <a:lnSpc>
                  <a:spcPct val="100000"/>
                </a:lnSpc>
                <a:spcBef>
                  <a:spcPts val="0"/>
                </a:spcBef>
                <a:spcAft>
                  <a:spcPts val="0"/>
                </a:spcAft>
                <a:buClrTx/>
                <a:buSzTx/>
                <a:buFontTx/>
                <a:buNone/>
                <a:tabLst/>
                <a:defRPr/>
              </a:pPr>
              <a:t>13</a:t>
            </a:fld>
            <a:endParaRPr kumimoji="0" lang="en-US" sz="3200" b="0" i="0" u="none" strike="noStrike" kern="1200" cap="none" spc="0" normalizeH="0" baseline="0" noProof="0" dirty="0">
              <a:ln>
                <a:noFill/>
              </a:ln>
              <a:solidFill>
                <a:srgbClr val="595959"/>
              </a:solidFill>
              <a:effectLst/>
              <a:uLnTx/>
              <a:uFillTx/>
              <a:latin typeface="Roboto Light"/>
              <a:cs typeface="+mn-cs"/>
            </a:endParaRPr>
          </a:p>
        </p:txBody>
      </p:sp>
      <p:sp>
        <p:nvSpPr>
          <p:cNvPr id="8" name="Rectangle 7">
            <a:extLst>
              <a:ext uri="{FF2B5EF4-FFF2-40B4-BE49-F238E27FC236}">
                <a16:creationId xmlns:a16="http://schemas.microsoft.com/office/drawing/2014/main" id="{5BC4CE28-AC7F-4E10-964C-D0B2E91F7CC7}"/>
              </a:ext>
            </a:extLst>
          </p:cNvPr>
          <p:cNvSpPr/>
          <p:nvPr/>
        </p:nvSpPr>
        <p:spPr>
          <a:xfrm>
            <a:off x="1744933" y="5045927"/>
            <a:ext cx="14781453" cy="2553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ar-SA" sz="7200" dirty="0">
                <a:solidFill>
                  <a:schemeClr val="accent1"/>
                </a:solidFill>
                <a:latin typeface="Adobe Arabic" pitchFamily="18" charset="-78"/>
                <a:ea typeface="Times New Roman"/>
                <a:cs typeface="Adobe Arabic" pitchFamily="18" charset="-78"/>
              </a:rPr>
              <a:t>إِنَّ الَّذِينَ قَالُوا رَبُّنَا اللَّهُ ثُمَّ اسْتَقَامُوا تَتَنَزَّلُ عَلَيْهِمُ الْمَلَائِكَةُ أَلَّا تَخَافُوا وَلَا تَحْزَنُوا وَأَبْشِرُوا بِالْجَنَّةِ الَّتِي كُنتُمْ تُوعَدُونَ -</a:t>
            </a:r>
          </a:p>
        </p:txBody>
      </p:sp>
      <p:sp>
        <p:nvSpPr>
          <p:cNvPr id="9" name="TextBox 8">
            <a:extLst>
              <a:ext uri="{FF2B5EF4-FFF2-40B4-BE49-F238E27FC236}">
                <a16:creationId xmlns:a16="http://schemas.microsoft.com/office/drawing/2014/main" id="{81BD318B-89EB-4F10-8CF3-18A03FE1211D}"/>
              </a:ext>
            </a:extLst>
          </p:cNvPr>
          <p:cNvSpPr txBox="1"/>
          <p:nvPr/>
        </p:nvSpPr>
        <p:spPr>
          <a:xfrm>
            <a:off x="-7901" y="7516688"/>
            <a:ext cx="18287120" cy="2600706"/>
          </a:xfrm>
          <a:prstGeom prst="rect">
            <a:avLst/>
          </a:prstGeom>
          <a:noFill/>
        </p:spPr>
        <p:txBody>
          <a:bodyPr wrap="square" lIns="137153" tIns="68577" rIns="137153" bIns="68577" rtlCol="0">
            <a:spAutoFit/>
          </a:bodyPr>
          <a:lstStyle/>
          <a:p>
            <a:pPr algn="ctr" defTabSz="1371531"/>
            <a:r>
              <a:rPr lang="en-US" b="1" i="1" dirty="0" err="1">
                <a:solidFill>
                  <a:schemeClr val="accent1"/>
                </a:solidFill>
                <a:latin typeface="Lato Regular"/>
              </a:rPr>
              <a:t>Sesungguhnya</a:t>
            </a:r>
            <a:r>
              <a:rPr lang="en-US" b="1" i="1" dirty="0">
                <a:solidFill>
                  <a:schemeClr val="accent1"/>
                </a:solidFill>
                <a:latin typeface="Lato Regular"/>
              </a:rPr>
              <a:t> orang-orang yang </a:t>
            </a:r>
            <a:r>
              <a:rPr lang="en-US" b="1" i="1" dirty="0" err="1">
                <a:solidFill>
                  <a:schemeClr val="accent1"/>
                </a:solidFill>
                <a:latin typeface="Lato Regular"/>
              </a:rPr>
              <a:t>berkata</a:t>
            </a:r>
            <a:r>
              <a:rPr lang="en-US" b="1" i="1" dirty="0">
                <a:solidFill>
                  <a:schemeClr val="accent1"/>
                </a:solidFill>
                <a:latin typeface="Lato Regular"/>
              </a:rPr>
              <a:t>, “</a:t>
            </a:r>
            <a:r>
              <a:rPr lang="en-US" b="1" i="1" dirty="0" err="1">
                <a:solidFill>
                  <a:schemeClr val="accent1"/>
                </a:solidFill>
                <a:latin typeface="Lato Regular"/>
              </a:rPr>
              <a:t>Tuhan</a:t>
            </a:r>
            <a:r>
              <a:rPr lang="en-US" b="1" i="1" dirty="0">
                <a:solidFill>
                  <a:schemeClr val="accent1"/>
                </a:solidFill>
                <a:latin typeface="Lato Regular"/>
              </a:rPr>
              <a:t> kami </a:t>
            </a:r>
            <a:r>
              <a:rPr lang="en-US" b="1" i="1" dirty="0" err="1">
                <a:solidFill>
                  <a:schemeClr val="accent1"/>
                </a:solidFill>
                <a:latin typeface="Lato Regular"/>
              </a:rPr>
              <a:t>adalah</a:t>
            </a:r>
            <a:r>
              <a:rPr lang="en-US" b="1" i="1" dirty="0">
                <a:solidFill>
                  <a:schemeClr val="accent1"/>
                </a:solidFill>
                <a:latin typeface="Lato Regular"/>
              </a:rPr>
              <a:t> Allah” </a:t>
            </a:r>
            <a:r>
              <a:rPr lang="en-US" b="1" i="1" dirty="0" err="1">
                <a:solidFill>
                  <a:schemeClr val="accent1"/>
                </a:solidFill>
                <a:latin typeface="Lato Regular"/>
              </a:rPr>
              <a:t>kemudian</a:t>
            </a:r>
            <a:r>
              <a:rPr lang="en-US" b="1" i="1" dirty="0">
                <a:solidFill>
                  <a:schemeClr val="accent1"/>
                </a:solidFill>
                <a:latin typeface="Lato Regular"/>
              </a:rPr>
              <a:t> </a:t>
            </a:r>
            <a:r>
              <a:rPr lang="en-US" b="1" i="1" dirty="0" err="1">
                <a:solidFill>
                  <a:schemeClr val="accent1"/>
                </a:solidFill>
                <a:latin typeface="Lato Regular"/>
              </a:rPr>
              <a:t>mereka</a:t>
            </a:r>
            <a:r>
              <a:rPr lang="en-US" b="1" i="1" dirty="0">
                <a:solidFill>
                  <a:schemeClr val="accent1"/>
                </a:solidFill>
                <a:latin typeface="Lato Regular"/>
              </a:rPr>
              <a:t> </a:t>
            </a:r>
            <a:r>
              <a:rPr lang="en-US" b="1" i="1" dirty="0" err="1">
                <a:solidFill>
                  <a:schemeClr val="accent1"/>
                </a:solidFill>
                <a:latin typeface="Lato Regular"/>
              </a:rPr>
              <a:t>meneguhkan</a:t>
            </a:r>
            <a:r>
              <a:rPr lang="en-US" b="1" i="1" dirty="0">
                <a:solidFill>
                  <a:schemeClr val="accent1"/>
                </a:solidFill>
                <a:latin typeface="Lato Regular"/>
              </a:rPr>
              <a:t> </a:t>
            </a:r>
            <a:r>
              <a:rPr lang="en-US" b="1" i="1" dirty="0" err="1">
                <a:solidFill>
                  <a:schemeClr val="accent1"/>
                </a:solidFill>
                <a:latin typeface="Lato Regular"/>
              </a:rPr>
              <a:t>pendirian</a:t>
            </a:r>
            <a:r>
              <a:rPr lang="en-US" b="1" i="1" dirty="0">
                <a:solidFill>
                  <a:schemeClr val="accent1"/>
                </a:solidFill>
                <a:latin typeface="Lato Regular"/>
              </a:rPr>
              <a:t> </a:t>
            </a:r>
            <a:r>
              <a:rPr lang="en-US" b="1" i="1" dirty="0" err="1">
                <a:solidFill>
                  <a:schemeClr val="accent1"/>
                </a:solidFill>
                <a:latin typeface="Lato Regular"/>
              </a:rPr>
              <a:t>mereka</a:t>
            </a:r>
            <a:r>
              <a:rPr lang="en-US" b="1" i="1" dirty="0">
                <a:solidFill>
                  <a:schemeClr val="accent1"/>
                </a:solidFill>
                <a:latin typeface="Lato Regular"/>
              </a:rPr>
              <a:t>, </a:t>
            </a:r>
            <a:r>
              <a:rPr lang="en-US" b="1" i="1" dirty="0" err="1">
                <a:solidFill>
                  <a:schemeClr val="accent1"/>
                </a:solidFill>
                <a:latin typeface="Lato Regular"/>
              </a:rPr>
              <a:t>maka</a:t>
            </a:r>
            <a:r>
              <a:rPr lang="en-US" b="1" i="1" dirty="0">
                <a:solidFill>
                  <a:schemeClr val="accent1"/>
                </a:solidFill>
                <a:latin typeface="Lato Regular"/>
              </a:rPr>
              <a:t> </a:t>
            </a:r>
            <a:r>
              <a:rPr lang="en-US" b="1" i="1" dirty="0" err="1">
                <a:solidFill>
                  <a:schemeClr val="accent1"/>
                </a:solidFill>
                <a:latin typeface="Lato Regular"/>
              </a:rPr>
              <a:t>malaikat-malaikat</a:t>
            </a:r>
            <a:r>
              <a:rPr lang="en-US" b="1" i="1" dirty="0">
                <a:solidFill>
                  <a:schemeClr val="accent1"/>
                </a:solidFill>
                <a:latin typeface="Lato Regular"/>
              </a:rPr>
              <a:t> </a:t>
            </a:r>
            <a:r>
              <a:rPr lang="en-US" b="1" i="1" dirty="0" err="1">
                <a:solidFill>
                  <a:schemeClr val="accent1"/>
                </a:solidFill>
                <a:latin typeface="Lato Regular"/>
              </a:rPr>
              <a:t>akan</a:t>
            </a:r>
            <a:r>
              <a:rPr lang="en-US" b="1" i="1" dirty="0">
                <a:solidFill>
                  <a:schemeClr val="accent1"/>
                </a:solidFill>
                <a:latin typeface="Lato Regular"/>
              </a:rPr>
              <a:t> </a:t>
            </a:r>
            <a:r>
              <a:rPr lang="en-US" b="1" i="1" dirty="0" err="1">
                <a:solidFill>
                  <a:schemeClr val="accent1"/>
                </a:solidFill>
                <a:latin typeface="Lato Regular"/>
              </a:rPr>
              <a:t>turun</a:t>
            </a:r>
            <a:r>
              <a:rPr lang="en-US" b="1" i="1" dirty="0">
                <a:solidFill>
                  <a:schemeClr val="accent1"/>
                </a:solidFill>
                <a:latin typeface="Lato Regular"/>
              </a:rPr>
              <a:t> </a:t>
            </a:r>
            <a:r>
              <a:rPr lang="en-US" b="1" i="1" dirty="0" err="1">
                <a:solidFill>
                  <a:schemeClr val="accent1"/>
                </a:solidFill>
                <a:latin typeface="Lato Regular"/>
              </a:rPr>
              <a:t>kepada</a:t>
            </a:r>
            <a:r>
              <a:rPr lang="en-US" b="1" i="1" dirty="0">
                <a:solidFill>
                  <a:schemeClr val="accent1"/>
                </a:solidFill>
                <a:latin typeface="Lato Regular"/>
              </a:rPr>
              <a:t> </a:t>
            </a:r>
            <a:r>
              <a:rPr lang="en-US" b="1" i="1" dirty="0" err="1">
                <a:solidFill>
                  <a:schemeClr val="accent1"/>
                </a:solidFill>
                <a:latin typeface="Lato Regular"/>
              </a:rPr>
              <a:t>mereka</a:t>
            </a:r>
            <a:r>
              <a:rPr lang="en-US" b="1" i="1" dirty="0">
                <a:solidFill>
                  <a:schemeClr val="accent1"/>
                </a:solidFill>
                <a:latin typeface="Lato Regular"/>
              </a:rPr>
              <a:t> (</a:t>
            </a:r>
            <a:r>
              <a:rPr lang="en-US" b="1" i="1" dirty="0" err="1">
                <a:solidFill>
                  <a:schemeClr val="accent1"/>
                </a:solidFill>
                <a:latin typeface="Lato Regular"/>
              </a:rPr>
              <a:t>dengan</a:t>
            </a:r>
            <a:r>
              <a:rPr lang="en-US" b="1" i="1" dirty="0">
                <a:solidFill>
                  <a:schemeClr val="accent1"/>
                </a:solidFill>
                <a:latin typeface="Lato Regular"/>
              </a:rPr>
              <a:t> </a:t>
            </a:r>
            <a:r>
              <a:rPr lang="en-US" b="1" i="1" dirty="0" err="1">
                <a:solidFill>
                  <a:schemeClr val="accent1"/>
                </a:solidFill>
                <a:latin typeface="Lato Regular"/>
              </a:rPr>
              <a:t>berkata</a:t>
            </a:r>
            <a:r>
              <a:rPr lang="en-US" b="1" i="1" dirty="0">
                <a:solidFill>
                  <a:schemeClr val="accent1"/>
                </a:solidFill>
                <a:latin typeface="Lato Regular"/>
              </a:rPr>
              <a:t>), “</a:t>
            </a:r>
            <a:r>
              <a:rPr lang="en-US" b="1" i="1" dirty="0" err="1">
                <a:solidFill>
                  <a:schemeClr val="accent1"/>
                </a:solidFill>
                <a:latin typeface="Lato Regular"/>
              </a:rPr>
              <a:t>Janganlah</a:t>
            </a:r>
            <a:r>
              <a:rPr lang="en-US" b="1" i="1" dirty="0">
                <a:solidFill>
                  <a:schemeClr val="accent1"/>
                </a:solidFill>
                <a:latin typeface="Lato Regular"/>
              </a:rPr>
              <a:t> </a:t>
            </a:r>
            <a:r>
              <a:rPr lang="en-US" b="1" i="1" dirty="0" err="1">
                <a:solidFill>
                  <a:schemeClr val="accent1"/>
                </a:solidFill>
                <a:latin typeface="Lato Regular"/>
              </a:rPr>
              <a:t>kamu</a:t>
            </a:r>
            <a:r>
              <a:rPr lang="en-US" b="1" i="1" dirty="0">
                <a:solidFill>
                  <a:schemeClr val="accent1"/>
                </a:solidFill>
                <a:latin typeface="Lato Regular"/>
              </a:rPr>
              <a:t> </a:t>
            </a:r>
            <a:r>
              <a:rPr lang="en-US" b="1" i="1" dirty="0" err="1">
                <a:solidFill>
                  <a:schemeClr val="accent1"/>
                </a:solidFill>
                <a:latin typeface="Lato Regular"/>
              </a:rPr>
              <a:t>merasa</a:t>
            </a:r>
            <a:r>
              <a:rPr lang="en-US" b="1" i="1" dirty="0">
                <a:solidFill>
                  <a:schemeClr val="accent1"/>
                </a:solidFill>
                <a:latin typeface="Lato Regular"/>
              </a:rPr>
              <a:t> </a:t>
            </a:r>
            <a:r>
              <a:rPr lang="en-US" b="1" i="1" dirty="0" err="1">
                <a:solidFill>
                  <a:schemeClr val="accent1"/>
                </a:solidFill>
                <a:latin typeface="Lato Regular"/>
              </a:rPr>
              <a:t>takut</a:t>
            </a:r>
            <a:r>
              <a:rPr lang="en-US" b="1" i="1" dirty="0">
                <a:solidFill>
                  <a:schemeClr val="accent1"/>
                </a:solidFill>
                <a:latin typeface="Lato Regular"/>
              </a:rPr>
              <a:t> dan </a:t>
            </a:r>
            <a:r>
              <a:rPr lang="en-US" b="1" i="1" dirty="0" err="1">
                <a:solidFill>
                  <a:schemeClr val="accent1"/>
                </a:solidFill>
                <a:latin typeface="Lato Regular"/>
              </a:rPr>
              <a:t>janganlah</a:t>
            </a:r>
            <a:r>
              <a:rPr lang="en-US" b="1" i="1" dirty="0">
                <a:solidFill>
                  <a:schemeClr val="accent1"/>
                </a:solidFill>
                <a:latin typeface="Lato Regular"/>
              </a:rPr>
              <a:t> </a:t>
            </a:r>
            <a:r>
              <a:rPr lang="en-US" b="1" i="1" dirty="0" err="1">
                <a:solidFill>
                  <a:schemeClr val="accent1"/>
                </a:solidFill>
                <a:latin typeface="Lato Regular"/>
              </a:rPr>
              <a:t>kamu</a:t>
            </a:r>
            <a:r>
              <a:rPr lang="en-US" b="1" i="1" dirty="0">
                <a:solidFill>
                  <a:schemeClr val="accent1"/>
                </a:solidFill>
                <a:latin typeface="Lato Regular"/>
              </a:rPr>
              <a:t> </a:t>
            </a:r>
            <a:r>
              <a:rPr lang="en-US" b="1" i="1" dirty="0" err="1">
                <a:solidFill>
                  <a:schemeClr val="accent1"/>
                </a:solidFill>
                <a:latin typeface="Lato Regular"/>
              </a:rPr>
              <a:t>bersedih</a:t>
            </a:r>
            <a:r>
              <a:rPr lang="en-US" b="1" i="1" dirty="0">
                <a:solidFill>
                  <a:schemeClr val="accent1"/>
                </a:solidFill>
                <a:latin typeface="Lato Regular"/>
              </a:rPr>
              <a:t> </a:t>
            </a:r>
            <a:r>
              <a:rPr lang="en-US" b="1" i="1" dirty="0" err="1">
                <a:solidFill>
                  <a:schemeClr val="accent1"/>
                </a:solidFill>
                <a:latin typeface="Lato Regular"/>
              </a:rPr>
              <a:t>hati</a:t>
            </a:r>
            <a:r>
              <a:rPr lang="en-US" b="1" i="1" dirty="0">
                <a:solidFill>
                  <a:schemeClr val="accent1"/>
                </a:solidFill>
                <a:latin typeface="Lato Regular"/>
              </a:rPr>
              <a:t>; dan </a:t>
            </a:r>
            <a:r>
              <a:rPr lang="en-US" b="1" i="1" dirty="0" err="1">
                <a:solidFill>
                  <a:schemeClr val="accent1"/>
                </a:solidFill>
                <a:latin typeface="Lato Regular"/>
              </a:rPr>
              <a:t>bergembiralah</a:t>
            </a:r>
            <a:r>
              <a:rPr lang="en-US" b="1" i="1" dirty="0">
                <a:solidFill>
                  <a:schemeClr val="accent1"/>
                </a:solidFill>
                <a:latin typeface="Lato Regular"/>
              </a:rPr>
              <a:t> </a:t>
            </a:r>
            <a:r>
              <a:rPr lang="en-US" b="1" i="1" dirty="0" err="1">
                <a:solidFill>
                  <a:schemeClr val="accent1"/>
                </a:solidFill>
                <a:latin typeface="Lato Regular"/>
              </a:rPr>
              <a:t>kamu</a:t>
            </a:r>
            <a:r>
              <a:rPr lang="en-US" b="1" i="1" dirty="0">
                <a:solidFill>
                  <a:schemeClr val="accent1"/>
                </a:solidFill>
                <a:latin typeface="Lato Regular"/>
              </a:rPr>
              <a:t> </a:t>
            </a:r>
            <a:r>
              <a:rPr lang="en-US" b="1" i="1" dirty="0" err="1">
                <a:solidFill>
                  <a:schemeClr val="accent1"/>
                </a:solidFill>
                <a:latin typeface="Lato Regular"/>
              </a:rPr>
              <a:t>dengan</a:t>
            </a:r>
            <a:r>
              <a:rPr lang="en-US" b="1" i="1" dirty="0">
                <a:solidFill>
                  <a:schemeClr val="accent1"/>
                </a:solidFill>
                <a:latin typeface="Lato Regular"/>
              </a:rPr>
              <a:t> (</a:t>
            </a:r>
            <a:r>
              <a:rPr lang="en-US" b="1" i="1" dirty="0" err="1">
                <a:solidFill>
                  <a:schemeClr val="accent1"/>
                </a:solidFill>
                <a:latin typeface="Lato Regular"/>
              </a:rPr>
              <a:t>memperoleh</a:t>
            </a:r>
            <a:r>
              <a:rPr lang="en-US" b="1" i="1" dirty="0">
                <a:solidFill>
                  <a:schemeClr val="accent1"/>
                </a:solidFill>
                <a:latin typeface="Lato Regular"/>
              </a:rPr>
              <a:t>) </a:t>
            </a:r>
            <a:r>
              <a:rPr lang="en-US" b="1" i="1" dirty="0" err="1">
                <a:solidFill>
                  <a:schemeClr val="accent1"/>
                </a:solidFill>
                <a:latin typeface="Lato Regular"/>
              </a:rPr>
              <a:t>surga</a:t>
            </a:r>
            <a:r>
              <a:rPr lang="en-US" b="1" i="1" dirty="0">
                <a:solidFill>
                  <a:schemeClr val="accent1"/>
                </a:solidFill>
                <a:latin typeface="Lato Regular"/>
              </a:rPr>
              <a:t> yang </a:t>
            </a:r>
            <a:r>
              <a:rPr lang="en-US" b="1" i="1" dirty="0" err="1">
                <a:solidFill>
                  <a:schemeClr val="accent1"/>
                </a:solidFill>
                <a:latin typeface="Lato Regular"/>
              </a:rPr>
              <a:t>telah</a:t>
            </a:r>
            <a:r>
              <a:rPr lang="en-US" b="1" i="1" dirty="0">
                <a:solidFill>
                  <a:schemeClr val="accent1"/>
                </a:solidFill>
                <a:latin typeface="Lato Regular"/>
              </a:rPr>
              <a:t> </a:t>
            </a:r>
            <a:r>
              <a:rPr lang="en-US" b="1" i="1" dirty="0" err="1">
                <a:solidFill>
                  <a:schemeClr val="accent1"/>
                </a:solidFill>
                <a:latin typeface="Lato Regular"/>
              </a:rPr>
              <a:t>dijanjikan</a:t>
            </a:r>
            <a:r>
              <a:rPr lang="en-US" b="1" i="1" dirty="0">
                <a:solidFill>
                  <a:schemeClr val="accent1"/>
                </a:solidFill>
                <a:latin typeface="Lato Regular"/>
              </a:rPr>
              <a:t> </a:t>
            </a:r>
            <a:r>
              <a:rPr lang="en-US" b="1" i="1" dirty="0" err="1">
                <a:solidFill>
                  <a:schemeClr val="accent1"/>
                </a:solidFill>
                <a:latin typeface="Lato Regular"/>
              </a:rPr>
              <a:t>kepadamu</a:t>
            </a:r>
            <a:r>
              <a:rPr lang="en-US" b="1" i="1" dirty="0">
                <a:solidFill>
                  <a:schemeClr val="accent1"/>
                </a:solidFill>
                <a:latin typeface="Lato Regular"/>
              </a:rPr>
              <a:t>.” </a:t>
            </a:r>
          </a:p>
          <a:p>
            <a:pPr algn="ctr" defTabSz="1371531"/>
            <a:r>
              <a:rPr lang="en-US" b="1" i="1" dirty="0">
                <a:solidFill>
                  <a:schemeClr val="accent1"/>
                </a:solidFill>
                <a:latin typeface="Lato Regular"/>
              </a:rPr>
              <a:t>(Q.S. </a:t>
            </a:r>
            <a:r>
              <a:rPr lang="en-US" b="1" i="1" dirty="0" err="1">
                <a:solidFill>
                  <a:schemeClr val="accent1"/>
                </a:solidFill>
                <a:latin typeface="Lato Regular"/>
              </a:rPr>
              <a:t>Fushilat</a:t>
            </a:r>
            <a:r>
              <a:rPr lang="en-US" b="1" i="1" dirty="0">
                <a:solidFill>
                  <a:schemeClr val="accent1"/>
                </a:solidFill>
                <a:latin typeface="Lato Regular"/>
              </a:rPr>
              <a:t> : 30)</a:t>
            </a:r>
          </a:p>
        </p:txBody>
      </p:sp>
    </p:spTree>
    <p:extLst>
      <p:ext uri="{BB962C8B-B14F-4D97-AF65-F5344CB8AC3E}">
        <p14:creationId xmlns:p14="http://schemas.microsoft.com/office/powerpoint/2010/main" val="225439358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808E283-716F-422B-B9CA-80CCDA64F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3153" y="2970922"/>
            <a:ext cx="7742642" cy="4742368"/>
          </a:xfrm>
          <a:prstGeom prst="rect">
            <a:avLst/>
          </a:prstGeom>
        </p:spPr>
      </p:pic>
      <p:sp>
        <p:nvSpPr>
          <p:cNvPr id="2" name="제목 1"/>
          <p:cNvSpPr>
            <a:spLocks noGrp="1"/>
          </p:cNvSpPr>
          <p:nvPr>
            <p:ph type="title"/>
          </p:nvPr>
        </p:nvSpPr>
        <p:spPr>
          <a:xfrm>
            <a:off x="444347" y="314418"/>
            <a:ext cx="17232266" cy="1412191"/>
          </a:xfrm>
        </p:spPr>
        <p:txBody>
          <a:bodyPr>
            <a:normAutofit/>
          </a:bodyPr>
          <a:lstStyle/>
          <a:p>
            <a:r>
              <a:rPr lang="en-US" altLang="ko-KR" sz="4800" b="1" dirty="0">
                <a:solidFill>
                  <a:srgbClr val="FF0000"/>
                </a:solidFill>
                <a:ea typeface="Tahoma" panose="020B0604030504040204" pitchFamily="34" charset="0"/>
              </a:rPr>
              <a:t>MODEL PEMBELAJARAN AQIDAH</a:t>
            </a:r>
            <a:endParaRPr lang="ko-KR" altLang="en-US" sz="4800" dirty="0">
              <a:solidFill>
                <a:srgbClr val="FF0000"/>
              </a:solidFill>
            </a:endParaRPr>
          </a:p>
        </p:txBody>
      </p:sp>
      <p:sp>
        <p:nvSpPr>
          <p:cNvPr id="22" name="スライド番号プレースホルダー 2"/>
          <p:cNvSpPr txBox="1">
            <a:spLocks/>
          </p:cNvSpPr>
          <p:nvPr/>
        </p:nvSpPr>
        <p:spPr>
          <a:xfrm>
            <a:off x="17371930" y="9591367"/>
            <a:ext cx="907291" cy="547688"/>
          </a:xfrm>
          <a:prstGeom prst="rect">
            <a:avLst/>
          </a:prstGeom>
        </p:spPr>
        <p:txBody>
          <a:bodyPr/>
          <a:ls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pPr marL="0" marR="0" lvl="0" indent="0" algn="l" defTabSz="1632753" rtl="0" eaLnBrk="1" fontAlgn="auto" latinLnBrk="0" hangingPunct="1">
              <a:lnSpc>
                <a:spcPct val="100000"/>
              </a:lnSpc>
              <a:spcBef>
                <a:spcPts val="0"/>
              </a:spcBef>
              <a:spcAft>
                <a:spcPts val="0"/>
              </a:spcAft>
              <a:buClrTx/>
              <a:buSzTx/>
              <a:buFontTx/>
              <a:buNone/>
              <a:tabLst/>
              <a:defRPr/>
            </a:pPr>
            <a:fld id="{387164BF-D67A-46C0-81D2-5BAF67C00C80}" type="slidenum">
              <a:rPr kumimoji="0" lang="en-US" sz="3200" b="0" i="0" u="none" strike="noStrike" kern="1200" cap="none" spc="0" normalizeH="0" baseline="0" noProof="0" smtClean="0">
                <a:ln>
                  <a:noFill/>
                </a:ln>
                <a:solidFill>
                  <a:srgbClr val="595959"/>
                </a:solidFill>
                <a:effectLst/>
                <a:uLnTx/>
                <a:uFillTx/>
                <a:latin typeface="Roboto Light"/>
                <a:cs typeface="+mn-cs"/>
              </a:rPr>
              <a:pPr marL="0" marR="0" lvl="0" indent="0" algn="l" defTabSz="1632753" rtl="0" eaLnBrk="1" fontAlgn="auto" latinLnBrk="0" hangingPunct="1">
                <a:lnSpc>
                  <a:spcPct val="100000"/>
                </a:lnSpc>
                <a:spcBef>
                  <a:spcPts val="0"/>
                </a:spcBef>
                <a:spcAft>
                  <a:spcPts val="0"/>
                </a:spcAft>
                <a:buClrTx/>
                <a:buSzTx/>
                <a:buFontTx/>
                <a:buNone/>
                <a:tabLst/>
                <a:defRPr/>
              </a:pPr>
              <a:t>14</a:t>
            </a:fld>
            <a:endParaRPr kumimoji="0" lang="en-US" sz="3200" b="0" i="0" u="none" strike="noStrike" kern="1200" cap="none" spc="0" normalizeH="0" baseline="0" noProof="0" dirty="0">
              <a:ln>
                <a:noFill/>
              </a:ln>
              <a:solidFill>
                <a:srgbClr val="595959"/>
              </a:solidFill>
              <a:effectLst/>
              <a:uLnTx/>
              <a:uFillTx/>
              <a:latin typeface="Roboto Light"/>
              <a:cs typeface="+mn-cs"/>
            </a:endParaRPr>
          </a:p>
        </p:txBody>
      </p:sp>
      <p:sp>
        <p:nvSpPr>
          <p:cNvPr id="8" name="Speech Bubble: Rectangle 7">
            <a:extLst>
              <a:ext uri="{FF2B5EF4-FFF2-40B4-BE49-F238E27FC236}">
                <a16:creationId xmlns:a16="http://schemas.microsoft.com/office/drawing/2014/main" id="{B2E6DC5B-90D1-4582-ACE5-1020BBB3F5B2}"/>
              </a:ext>
            </a:extLst>
          </p:cNvPr>
          <p:cNvSpPr/>
          <p:nvPr/>
        </p:nvSpPr>
        <p:spPr>
          <a:xfrm>
            <a:off x="10497249" y="6439644"/>
            <a:ext cx="1656184" cy="1368152"/>
          </a:xfrm>
          <a:prstGeom prst="wedgeRectCallout">
            <a:avLst>
              <a:gd name="adj1" fmla="val 99016"/>
              <a:gd name="adj2" fmla="val -711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dirty="0"/>
              <a:t>Allah </a:t>
            </a:r>
            <a:r>
              <a:rPr lang="en-ID" dirty="0" err="1"/>
              <a:t>Esa</a:t>
            </a:r>
            <a:endParaRPr lang="en-ID" dirty="0"/>
          </a:p>
        </p:txBody>
      </p:sp>
      <p:sp>
        <p:nvSpPr>
          <p:cNvPr id="10" name="Speech Bubble: Rectangle 9">
            <a:extLst>
              <a:ext uri="{FF2B5EF4-FFF2-40B4-BE49-F238E27FC236}">
                <a16:creationId xmlns:a16="http://schemas.microsoft.com/office/drawing/2014/main" id="{5D4C4366-3F9E-43FD-876D-3D550BBC8CD0}"/>
              </a:ext>
            </a:extLst>
          </p:cNvPr>
          <p:cNvSpPr/>
          <p:nvPr/>
        </p:nvSpPr>
        <p:spPr>
          <a:xfrm>
            <a:off x="14025641" y="2107187"/>
            <a:ext cx="3348832" cy="1133233"/>
          </a:xfrm>
          <a:prstGeom prst="wedgeRectCallout">
            <a:avLst>
              <a:gd name="adj1" fmla="val -34599"/>
              <a:gd name="adj2" fmla="val 1089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dirty="0" err="1"/>
              <a:t>Bertanya</a:t>
            </a:r>
            <a:r>
              <a:rPr lang="en-ID" dirty="0"/>
              <a:t> </a:t>
            </a:r>
            <a:r>
              <a:rPr lang="en-ID" dirty="0" err="1"/>
              <a:t>Mencari</a:t>
            </a:r>
            <a:r>
              <a:rPr lang="en-ID" dirty="0"/>
              <a:t> </a:t>
            </a:r>
            <a:r>
              <a:rPr lang="en-ID" dirty="0" err="1"/>
              <a:t>jawaban</a:t>
            </a:r>
            <a:endParaRPr lang="en-ID" dirty="0"/>
          </a:p>
        </p:txBody>
      </p:sp>
      <p:sp>
        <p:nvSpPr>
          <p:cNvPr id="13" name="speed">
            <a:extLst>
              <a:ext uri="{FF2B5EF4-FFF2-40B4-BE49-F238E27FC236}">
                <a16:creationId xmlns:a16="http://schemas.microsoft.com/office/drawing/2014/main" id="{A03E471D-E5E1-4462-AFEF-0A38579642F4}"/>
              </a:ext>
            </a:extLst>
          </p:cNvPr>
          <p:cNvSpPr txBox="1">
            <a:spLocks noChangeArrowheads="1"/>
          </p:cNvSpPr>
          <p:nvPr/>
        </p:nvSpPr>
        <p:spPr bwMode="auto">
          <a:xfrm>
            <a:off x="1034108" y="8560325"/>
            <a:ext cx="5516810" cy="110799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Guru </a:t>
            </a:r>
            <a:r>
              <a:rPr lang="en-US" altLang="ko-KR" sz="3600" b="1" dirty="0" err="1">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mengajar</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 </a:t>
            </a:r>
          </a:p>
          <a:p>
            <a:pPr algn="just"/>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a:t>
            </a:r>
            <a:r>
              <a:rPr lang="en-US" altLang="ko-KR" sz="3600" b="1" i="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What’s Subject</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a:t>
            </a:r>
          </a:p>
        </p:txBody>
      </p:sp>
      <p:pic>
        <p:nvPicPr>
          <p:cNvPr id="4" name="Picture 3">
            <a:extLst>
              <a:ext uri="{FF2B5EF4-FFF2-40B4-BE49-F238E27FC236}">
                <a16:creationId xmlns:a16="http://schemas.microsoft.com/office/drawing/2014/main" id="{5E28EDCB-045D-4650-ACA7-0202BA9DC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06" y="2974789"/>
            <a:ext cx="7742642" cy="4742368"/>
          </a:xfrm>
          <a:prstGeom prst="rect">
            <a:avLst/>
          </a:prstGeom>
        </p:spPr>
      </p:pic>
      <p:sp>
        <p:nvSpPr>
          <p:cNvPr id="7" name="Speech Bubble: Oval 6">
            <a:extLst>
              <a:ext uri="{FF2B5EF4-FFF2-40B4-BE49-F238E27FC236}">
                <a16:creationId xmlns:a16="http://schemas.microsoft.com/office/drawing/2014/main" id="{412B7046-382A-4ADC-A904-400C31BFC38B}"/>
              </a:ext>
            </a:extLst>
          </p:cNvPr>
          <p:cNvSpPr/>
          <p:nvPr/>
        </p:nvSpPr>
        <p:spPr>
          <a:xfrm>
            <a:off x="2720385" y="2107187"/>
            <a:ext cx="2880320" cy="1584176"/>
          </a:xfrm>
          <a:prstGeom prst="wedgeEllipseCallout">
            <a:avLst>
              <a:gd name="adj1" fmla="val -67291"/>
              <a:gd name="adj2" fmla="val 470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dirty="0" err="1"/>
              <a:t>Tauhid</a:t>
            </a:r>
            <a:r>
              <a:rPr lang="en-ID" dirty="0"/>
              <a:t> </a:t>
            </a:r>
            <a:r>
              <a:rPr lang="en-ID" dirty="0" err="1"/>
              <a:t>ialah</a:t>
            </a:r>
            <a:r>
              <a:rPr lang="en-ID" dirty="0"/>
              <a:t>…</a:t>
            </a:r>
          </a:p>
        </p:txBody>
      </p:sp>
      <p:sp>
        <p:nvSpPr>
          <p:cNvPr id="14" name="Rectangle 13">
            <a:extLst>
              <a:ext uri="{FF2B5EF4-FFF2-40B4-BE49-F238E27FC236}">
                <a16:creationId xmlns:a16="http://schemas.microsoft.com/office/drawing/2014/main" id="{87D771DC-AC4C-4094-B0D1-5C10BFD6AA96}"/>
              </a:ext>
            </a:extLst>
          </p:cNvPr>
          <p:cNvSpPr/>
          <p:nvPr/>
        </p:nvSpPr>
        <p:spPr>
          <a:xfrm>
            <a:off x="283629" y="1624418"/>
            <a:ext cx="8842875" cy="64087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Rectangle 15">
            <a:extLst>
              <a:ext uri="{FF2B5EF4-FFF2-40B4-BE49-F238E27FC236}">
                <a16:creationId xmlns:a16="http://schemas.microsoft.com/office/drawing/2014/main" id="{DA600439-0827-4714-91DE-0B0DE88BB723}"/>
              </a:ext>
            </a:extLst>
          </p:cNvPr>
          <p:cNvSpPr/>
          <p:nvPr/>
        </p:nvSpPr>
        <p:spPr>
          <a:xfrm>
            <a:off x="9134205" y="1624418"/>
            <a:ext cx="8842875" cy="64087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speed">
            <a:extLst>
              <a:ext uri="{FF2B5EF4-FFF2-40B4-BE49-F238E27FC236}">
                <a16:creationId xmlns:a16="http://schemas.microsoft.com/office/drawing/2014/main" id="{8AF763D9-B12F-4671-A777-210F7C8B8C1D}"/>
              </a:ext>
            </a:extLst>
          </p:cNvPr>
          <p:cNvSpPr txBox="1">
            <a:spLocks noChangeArrowheads="1"/>
          </p:cNvSpPr>
          <p:nvPr/>
        </p:nvSpPr>
        <p:spPr bwMode="auto">
          <a:xfrm>
            <a:off x="10007302" y="8560325"/>
            <a:ext cx="7392434" cy="110799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Guru </a:t>
            </a:r>
            <a:r>
              <a:rPr lang="en-US" altLang="ko-KR" sz="3600" b="1" dirty="0" err="1">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mendidik</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 </a:t>
            </a:r>
          </a:p>
          <a:p>
            <a:pPr algn="just"/>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a:t>
            </a:r>
            <a:r>
              <a:rPr lang="en-US" altLang="ko-KR" sz="3600" b="1" i="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How to learn</a:t>
            </a:r>
            <a:r>
              <a:rPr lang="en-US" altLang="ko-KR" sz="3600" b="1" dirty="0">
                <a:solidFill>
                  <a:prstClr val="black">
                    <a:lumMod val="85000"/>
                    <a:lumOff val="15000"/>
                  </a:prstClr>
                </a:solidFill>
                <a:latin typeface="Arial Black" panose="020B0A04020102020204" pitchFamily="34" charset="0"/>
                <a:ea typeface="Tahoma" panose="020B0604030504040204" pitchFamily="34" charset="0"/>
                <a:cs typeface="Tahoma" panose="020B0604030504040204" pitchFamily="34" charset="0"/>
              </a:rPr>
              <a:t>”</a:t>
            </a:r>
          </a:p>
        </p:txBody>
      </p:sp>
      <p:sp>
        <p:nvSpPr>
          <p:cNvPr id="15" name="Arrow: Right 14">
            <a:extLst>
              <a:ext uri="{FF2B5EF4-FFF2-40B4-BE49-F238E27FC236}">
                <a16:creationId xmlns:a16="http://schemas.microsoft.com/office/drawing/2014/main" id="{091577C6-CB96-4778-9FC9-24709171B4F8}"/>
              </a:ext>
            </a:extLst>
          </p:cNvPr>
          <p:cNvSpPr/>
          <p:nvPr/>
        </p:nvSpPr>
        <p:spPr>
          <a:xfrm>
            <a:off x="8165556" y="3289705"/>
            <a:ext cx="1872208" cy="3180329"/>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9663906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44347" y="314418"/>
            <a:ext cx="17232266" cy="1412191"/>
          </a:xfrm>
        </p:spPr>
        <p:txBody>
          <a:bodyPr>
            <a:normAutofit/>
          </a:bodyPr>
          <a:lstStyle/>
          <a:p>
            <a:r>
              <a:rPr lang="en-US" altLang="ko-KR" b="1" dirty="0" err="1">
                <a:solidFill>
                  <a:srgbClr val="FF0000"/>
                </a:solidFill>
                <a:ea typeface="Tahoma" panose="020B0604030504040204" pitchFamily="34" charset="0"/>
              </a:rPr>
              <a:t>Rahmat</a:t>
            </a:r>
            <a:r>
              <a:rPr lang="en-US" altLang="ko-KR" b="1" dirty="0">
                <a:solidFill>
                  <a:srgbClr val="FF0000"/>
                </a:solidFill>
                <a:ea typeface="Tahoma" panose="020B0604030504040204" pitchFamily="34" charset="0"/>
              </a:rPr>
              <a:t> NIAT : </a:t>
            </a:r>
            <a:r>
              <a:rPr lang="en-US" altLang="ko-KR" b="1" dirty="0" err="1">
                <a:solidFill>
                  <a:srgbClr val="FF0000"/>
                </a:solidFill>
                <a:ea typeface="Tahoma" panose="020B0604030504040204" pitchFamily="34" charset="0"/>
              </a:rPr>
              <a:t>Tujuan</a:t>
            </a:r>
            <a:r>
              <a:rPr lang="en-US" altLang="ko-KR" b="1" dirty="0">
                <a:solidFill>
                  <a:srgbClr val="FF0000"/>
                </a:solidFill>
                <a:ea typeface="Tahoma" panose="020B0604030504040204" pitchFamily="34" charset="0"/>
              </a:rPr>
              <a:t>, Motif, Agenda</a:t>
            </a:r>
            <a:endParaRPr lang="ko-KR" altLang="en-US" sz="4400" dirty="0">
              <a:solidFill>
                <a:srgbClr val="FF0000"/>
              </a:solidFill>
            </a:endParaRPr>
          </a:p>
        </p:txBody>
      </p:sp>
      <p:sp>
        <p:nvSpPr>
          <p:cNvPr id="22" name="スライド番号プレースホルダー 2"/>
          <p:cNvSpPr txBox="1">
            <a:spLocks/>
          </p:cNvSpPr>
          <p:nvPr/>
        </p:nvSpPr>
        <p:spPr>
          <a:xfrm>
            <a:off x="17371930" y="9591367"/>
            <a:ext cx="907291" cy="547688"/>
          </a:xfrm>
          <a:prstGeom prst="rect">
            <a:avLst/>
          </a:prstGeom>
        </p:spPr>
        <p:txBody>
          <a:bodyPr/>
          <a:lstStyle>
            <a:defPPr>
              <a:defRPr lang="en-US"/>
            </a:defPPr>
            <a:lvl1pPr marL="0" algn="l" defTabSz="1632753" rtl="0" eaLnBrk="1" latinLnBrk="0" hangingPunct="1">
              <a:defRPr sz="3200" kern="1200">
                <a:solidFill>
                  <a:schemeClr val="tx1"/>
                </a:solidFill>
                <a:latin typeface="+mn-lt"/>
                <a:ea typeface="+mn-ea"/>
                <a:cs typeface="+mn-cs"/>
              </a:defRPr>
            </a:lvl1pPr>
            <a:lvl2pPr marL="816376" algn="l" defTabSz="1632753" rtl="0" eaLnBrk="1" latinLnBrk="0" hangingPunct="1">
              <a:defRPr sz="3200" kern="1200">
                <a:solidFill>
                  <a:schemeClr val="tx1"/>
                </a:solidFill>
                <a:latin typeface="+mn-lt"/>
                <a:ea typeface="+mn-ea"/>
                <a:cs typeface="+mn-cs"/>
              </a:defRPr>
            </a:lvl2pPr>
            <a:lvl3pPr marL="1632753" algn="l" defTabSz="1632753" rtl="0" eaLnBrk="1" latinLnBrk="0" hangingPunct="1">
              <a:defRPr sz="3200" kern="1200">
                <a:solidFill>
                  <a:schemeClr val="tx1"/>
                </a:solidFill>
                <a:latin typeface="+mn-lt"/>
                <a:ea typeface="+mn-ea"/>
                <a:cs typeface="+mn-cs"/>
              </a:defRPr>
            </a:lvl3pPr>
            <a:lvl4pPr marL="2449129" algn="l" defTabSz="1632753" rtl="0" eaLnBrk="1" latinLnBrk="0" hangingPunct="1">
              <a:defRPr sz="3200" kern="1200">
                <a:solidFill>
                  <a:schemeClr val="tx1"/>
                </a:solidFill>
                <a:latin typeface="+mn-lt"/>
                <a:ea typeface="+mn-ea"/>
                <a:cs typeface="+mn-cs"/>
              </a:defRPr>
            </a:lvl4pPr>
            <a:lvl5pPr marL="3265505" algn="l" defTabSz="1632753" rtl="0" eaLnBrk="1" latinLnBrk="0" hangingPunct="1">
              <a:defRPr sz="3200" kern="1200">
                <a:solidFill>
                  <a:schemeClr val="tx1"/>
                </a:solidFill>
                <a:latin typeface="+mn-lt"/>
                <a:ea typeface="+mn-ea"/>
                <a:cs typeface="+mn-cs"/>
              </a:defRPr>
            </a:lvl5pPr>
            <a:lvl6pPr marL="4081882" algn="l" defTabSz="1632753" rtl="0" eaLnBrk="1" latinLnBrk="0" hangingPunct="1">
              <a:defRPr sz="3200" kern="1200">
                <a:solidFill>
                  <a:schemeClr val="tx1"/>
                </a:solidFill>
                <a:latin typeface="+mn-lt"/>
                <a:ea typeface="+mn-ea"/>
                <a:cs typeface="+mn-cs"/>
              </a:defRPr>
            </a:lvl6pPr>
            <a:lvl7pPr marL="4898258" algn="l" defTabSz="1632753" rtl="0" eaLnBrk="1" latinLnBrk="0" hangingPunct="1">
              <a:defRPr sz="3200" kern="1200">
                <a:solidFill>
                  <a:schemeClr val="tx1"/>
                </a:solidFill>
                <a:latin typeface="+mn-lt"/>
                <a:ea typeface="+mn-ea"/>
                <a:cs typeface="+mn-cs"/>
              </a:defRPr>
            </a:lvl7pPr>
            <a:lvl8pPr marL="5714634" algn="l" defTabSz="1632753" rtl="0" eaLnBrk="1" latinLnBrk="0" hangingPunct="1">
              <a:defRPr sz="3200" kern="1200">
                <a:solidFill>
                  <a:schemeClr val="tx1"/>
                </a:solidFill>
                <a:latin typeface="+mn-lt"/>
                <a:ea typeface="+mn-ea"/>
                <a:cs typeface="+mn-cs"/>
              </a:defRPr>
            </a:lvl8pPr>
            <a:lvl9pPr marL="6531011" algn="l" defTabSz="1632753" rtl="0" eaLnBrk="1" latinLnBrk="0" hangingPunct="1">
              <a:defRPr sz="3200" kern="1200">
                <a:solidFill>
                  <a:schemeClr val="tx1"/>
                </a:solidFill>
                <a:latin typeface="+mn-lt"/>
                <a:ea typeface="+mn-ea"/>
                <a:cs typeface="+mn-cs"/>
              </a:defRPr>
            </a:lvl9pPr>
          </a:lstStyle>
          <a:p>
            <a:pPr marL="0" marR="0" lvl="0" indent="0" algn="l" defTabSz="1632753" rtl="0" eaLnBrk="1" fontAlgn="auto" latinLnBrk="0" hangingPunct="1">
              <a:lnSpc>
                <a:spcPct val="100000"/>
              </a:lnSpc>
              <a:spcBef>
                <a:spcPts val="0"/>
              </a:spcBef>
              <a:spcAft>
                <a:spcPts val="0"/>
              </a:spcAft>
              <a:buClrTx/>
              <a:buSzTx/>
              <a:buFontTx/>
              <a:buNone/>
              <a:tabLst/>
              <a:defRPr/>
            </a:pPr>
            <a:fld id="{387164BF-D67A-46C0-81D2-5BAF67C00C80}" type="slidenum">
              <a:rPr kumimoji="0" lang="en-US" sz="3200" b="0" i="0" u="none" strike="noStrike" kern="1200" cap="none" spc="0" normalizeH="0" baseline="0" noProof="0" smtClean="0">
                <a:ln>
                  <a:noFill/>
                </a:ln>
                <a:solidFill>
                  <a:srgbClr val="595959"/>
                </a:solidFill>
                <a:effectLst/>
                <a:uLnTx/>
                <a:uFillTx/>
                <a:latin typeface="Roboto Light"/>
                <a:cs typeface="+mn-cs"/>
              </a:rPr>
              <a:pPr marL="0" marR="0" lvl="0" indent="0" algn="l" defTabSz="1632753" rtl="0" eaLnBrk="1" fontAlgn="auto" latinLnBrk="0" hangingPunct="1">
                <a:lnSpc>
                  <a:spcPct val="100000"/>
                </a:lnSpc>
                <a:spcBef>
                  <a:spcPts val="0"/>
                </a:spcBef>
                <a:spcAft>
                  <a:spcPts val="0"/>
                </a:spcAft>
                <a:buClrTx/>
                <a:buSzTx/>
                <a:buFontTx/>
                <a:buNone/>
                <a:tabLst/>
                <a:defRPr/>
              </a:pPr>
              <a:t>15</a:t>
            </a:fld>
            <a:endParaRPr kumimoji="0" lang="en-US" sz="3200" b="0" i="0" u="none" strike="noStrike" kern="1200" cap="none" spc="0" normalizeH="0" baseline="0" noProof="0" dirty="0">
              <a:ln>
                <a:noFill/>
              </a:ln>
              <a:solidFill>
                <a:srgbClr val="595959"/>
              </a:solidFill>
              <a:effectLst/>
              <a:uLnTx/>
              <a:uFillTx/>
              <a:latin typeface="Roboto Light"/>
              <a:cs typeface="+mn-cs"/>
            </a:endParaRPr>
          </a:p>
        </p:txBody>
      </p:sp>
      <p:graphicFrame>
        <p:nvGraphicFramePr>
          <p:cNvPr id="4" name="Diagram 3">
            <a:extLst>
              <a:ext uri="{FF2B5EF4-FFF2-40B4-BE49-F238E27FC236}">
                <a16:creationId xmlns:a16="http://schemas.microsoft.com/office/drawing/2014/main" id="{5DC4AA82-C282-4D99-86CB-91B6B91E216E}"/>
              </a:ext>
            </a:extLst>
          </p:cNvPr>
          <p:cNvGraphicFramePr/>
          <p:nvPr/>
        </p:nvGraphicFramePr>
        <p:xfrm>
          <a:off x="1294334" y="2812607"/>
          <a:ext cx="10009112" cy="56478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272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6942084" y="3273793"/>
            <a:ext cx="5002925" cy="5003576"/>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23" name="Oval 22"/>
          <p:cNvSpPr/>
          <p:nvPr/>
        </p:nvSpPr>
        <p:spPr>
          <a:xfrm>
            <a:off x="6388851" y="3414175"/>
            <a:ext cx="5067986" cy="5068646"/>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24" name="Oval 23"/>
          <p:cNvSpPr/>
          <p:nvPr/>
        </p:nvSpPr>
        <p:spPr>
          <a:xfrm>
            <a:off x="6256896" y="3017520"/>
            <a:ext cx="5161086" cy="5161758"/>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4" name="Oval 3"/>
          <p:cNvSpPr/>
          <p:nvPr/>
        </p:nvSpPr>
        <p:spPr>
          <a:xfrm>
            <a:off x="6824984" y="3393276"/>
            <a:ext cx="4785380" cy="4786002"/>
          </a:xfrm>
          <a:prstGeom prst="ellips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5" name="Oval 4"/>
          <p:cNvSpPr/>
          <p:nvPr/>
        </p:nvSpPr>
        <p:spPr>
          <a:xfrm>
            <a:off x="4722313" y="5223188"/>
            <a:ext cx="2109813" cy="2110088"/>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6" name="Oval 5"/>
          <p:cNvSpPr/>
          <p:nvPr/>
        </p:nvSpPr>
        <p:spPr>
          <a:xfrm>
            <a:off x="5423196" y="3966251"/>
            <a:ext cx="1619295" cy="1619505"/>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7" name="Oval 6"/>
          <p:cNvSpPr/>
          <p:nvPr/>
        </p:nvSpPr>
        <p:spPr>
          <a:xfrm>
            <a:off x="4154347" y="3833307"/>
            <a:ext cx="1619295" cy="1619505"/>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8" name="Oval 7"/>
          <p:cNvSpPr/>
          <p:nvPr/>
        </p:nvSpPr>
        <p:spPr>
          <a:xfrm>
            <a:off x="11344501" y="3829751"/>
            <a:ext cx="2109813" cy="2110088"/>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9" name="Oval 8"/>
          <p:cNvSpPr/>
          <p:nvPr/>
        </p:nvSpPr>
        <p:spPr>
          <a:xfrm>
            <a:off x="11569162" y="5409408"/>
            <a:ext cx="1619295" cy="1619505"/>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0" name="Oval 9"/>
          <p:cNvSpPr/>
          <p:nvPr/>
        </p:nvSpPr>
        <p:spPr>
          <a:xfrm>
            <a:off x="13019281" y="5174837"/>
            <a:ext cx="1619295" cy="1619505"/>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1" name="Oval 10"/>
          <p:cNvSpPr/>
          <p:nvPr/>
        </p:nvSpPr>
        <p:spPr>
          <a:xfrm>
            <a:off x="3779746" y="5240219"/>
            <a:ext cx="978822" cy="97895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2" name="Oval 11"/>
          <p:cNvSpPr/>
          <p:nvPr/>
        </p:nvSpPr>
        <p:spPr>
          <a:xfrm>
            <a:off x="3348276" y="4655032"/>
            <a:ext cx="618768" cy="618848"/>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3" name="Oval 12"/>
          <p:cNvSpPr/>
          <p:nvPr/>
        </p:nvSpPr>
        <p:spPr>
          <a:xfrm>
            <a:off x="2811754" y="5312722"/>
            <a:ext cx="618768" cy="61884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4" name="Oval 13"/>
          <p:cNvSpPr/>
          <p:nvPr/>
        </p:nvSpPr>
        <p:spPr>
          <a:xfrm>
            <a:off x="2087805" y="4604351"/>
            <a:ext cx="618768" cy="618848"/>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5" name="Oval 14"/>
          <p:cNvSpPr/>
          <p:nvPr/>
        </p:nvSpPr>
        <p:spPr>
          <a:xfrm>
            <a:off x="3319915" y="5947496"/>
            <a:ext cx="618768" cy="618848"/>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6" name="Oval 15"/>
          <p:cNvSpPr/>
          <p:nvPr/>
        </p:nvSpPr>
        <p:spPr>
          <a:xfrm flipH="1">
            <a:off x="13527859" y="4085347"/>
            <a:ext cx="978822" cy="978950"/>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7" name="Oval 16"/>
          <p:cNvSpPr/>
          <p:nvPr/>
        </p:nvSpPr>
        <p:spPr>
          <a:xfrm flipH="1">
            <a:off x="14319373" y="3500149"/>
            <a:ext cx="618768" cy="618848"/>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8" name="Oval 17"/>
          <p:cNvSpPr/>
          <p:nvPr/>
        </p:nvSpPr>
        <p:spPr>
          <a:xfrm flipH="1">
            <a:off x="14855892" y="4157857"/>
            <a:ext cx="618768" cy="61884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19" name="Oval 18"/>
          <p:cNvSpPr/>
          <p:nvPr/>
        </p:nvSpPr>
        <p:spPr>
          <a:xfrm flipH="1">
            <a:off x="15579843" y="3449468"/>
            <a:ext cx="618768" cy="618848"/>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20" name="Oval 19"/>
          <p:cNvSpPr/>
          <p:nvPr/>
        </p:nvSpPr>
        <p:spPr>
          <a:xfrm flipH="1">
            <a:off x="14347734" y="4792627"/>
            <a:ext cx="618768" cy="618848"/>
          </a:xfrm>
          <a:prstGeom prst="ellipse">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a:endParaRPr>
          </a:p>
        </p:txBody>
      </p:sp>
      <p:sp>
        <p:nvSpPr>
          <p:cNvPr id="2" name="Title 1"/>
          <p:cNvSpPr>
            <a:spLocks noGrp="1"/>
          </p:cNvSpPr>
          <p:nvPr>
            <p:ph type="title"/>
          </p:nvPr>
        </p:nvSpPr>
        <p:spPr>
          <a:xfrm>
            <a:off x="6874954" y="4235396"/>
            <a:ext cx="4499610" cy="1714500"/>
          </a:xfrm>
        </p:spPr>
        <p:txBody>
          <a:bodyPr>
            <a:noAutofit/>
          </a:bodyPr>
          <a:lstStyle/>
          <a:p>
            <a:pPr algn="ctr"/>
            <a:r>
              <a:rPr lang="en-US" sz="8100" b="1" dirty="0" err="1">
                <a:solidFill>
                  <a:schemeClr val="accent5"/>
                </a:solidFill>
                <a:latin typeface="Bauhaus 93" pitchFamily="82" charset="0"/>
              </a:rPr>
              <a:t>terima</a:t>
            </a:r>
            <a:r>
              <a:rPr lang="id-ID" sz="8100" b="1" dirty="0">
                <a:solidFill>
                  <a:schemeClr val="accent5"/>
                </a:solidFill>
                <a:latin typeface="Bauhaus 93" pitchFamily="82" charset="0"/>
              </a:rPr>
              <a:t> </a:t>
            </a:r>
            <a:br>
              <a:rPr lang="en-US" sz="8100" b="1" dirty="0">
                <a:solidFill>
                  <a:schemeClr val="accent5"/>
                </a:solidFill>
                <a:latin typeface="Bauhaus 93" pitchFamily="82" charset="0"/>
              </a:rPr>
            </a:br>
            <a:r>
              <a:rPr lang="en-US" sz="8100" b="1" dirty="0" err="1">
                <a:solidFill>
                  <a:schemeClr val="accent5"/>
                </a:solidFill>
                <a:latin typeface="Bauhaus 93" pitchFamily="82" charset="0"/>
              </a:rPr>
              <a:t>kasih</a:t>
            </a:r>
            <a:endParaRPr lang="en-AU" sz="8100" b="1" dirty="0">
              <a:solidFill>
                <a:schemeClr val="accent5"/>
              </a:solidFill>
              <a:latin typeface="Bauhaus 93" pitchFamily="82" charset="0"/>
            </a:endParaRPr>
          </a:p>
        </p:txBody>
      </p:sp>
      <p:sp>
        <p:nvSpPr>
          <p:cNvPr id="29" name="TextBox 28"/>
          <p:cNvSpPr txBox="1"/>
          <p:nvPr/>
        </p:nvSpPr>
        <p:spPr>
          <a:xfrm>
            <a:off x="6232846" y="6595564"/>
            <a:ext cx="4744185" cy="553998"/>
          </a:xfrm>
          <a:prstGeom prst="rect">
            <a:avLst/>
          </a:prstGeom>
          <a:noFill/>
        </p:spPr>
        <p:txBody>
          <a:bodyPr wrap="square" rtlCol="0">
            <a:spAutoFit/>
          </a:bodyPr>
          <a:lstStyle/>
          <a:p>
            <a:pPr algn="r" defTabSz="1371600"/>
            <a:r>
              <a:rPr lang="en-US" sz="3000" dirty="0">
                <a:solidFill>
                  <a:srgbClr val="C00000"/>
                </a:solidFill>
                <a:latin typeface="Arial Narrow" pitchFamily="34" charset="0"/>
              </a:rPr>
              <a:t>widadip6@gmail.com</a:t>
            </a:r>
          </a:p>
        </p:txBody>
      </p:sp>
    </p:spTree>
    <p:extLst>
      <p:ext uri="{BB962C8B-B14F-4D97-AF65-F5344CB8AC3E}">
        <p14:creationId xmlns:p14="http://schemas.microsoft.com/office/powerpoint/2010/main" val="2835902720"/>
      </p:ext>
    </p:extLst>
  </p:cSld>
  <p:clrMapOvr>
    <a:masterClrMapping/>
  </p:clrMapOvr>
  <p:transition spd="slow" advClick="0">
    <p:wipe/>
  </p:transition>
</p:sld>
</file>

<file path=ppt/theme/theme1.xml><?xml version="1.0" encoding="utf-8"?>
<a:theme xmlns:a="http://schemas.openxmlformats.org/drawingml/2006/main" name="Deneb Title">
  <a:themeElements>
    <a:clrScheme name="Blue">
      <a:dk1>
        <a:srgbClr val="3F3F3F"/>
      </a:dk1>
      <a:lt1>
        <a:sysClr val="window" lastClr="FFFFFF"/>
      </a:lt1>
      <a:dk2>
        <a:srgbClr val="1F497D"/>
      </a:dk2>
      <a:lt2>
        <a:srgbClr val="EEECE1"/>
      </a:lt2>
      <a:accent1>
        <a:srgbClr val="0066CC"/>
      </a:accent1>
      <a:accent2>
        <a:srgbClr val="0099CC"/>
      </a:accent2>
      <a:accent3>
        <a:srgbClr val="009999"/>
      </a:accent3>
      <a:accent4>
        <a:srgbClr val="00CC99"/>
      </a:accent4>
      <a:accent5>
        <a:srgbClr val="4BACC6"/>
      </a:accent5>
      <a:accent6>
        <a:srgbClr val="F79646"/>
      </a:accent6>
      <a:hlink>
        <a:srgbClr val="0099FF"/>
      </a:hlink>
      <a:folHlink>
        <a:srgbClr val="0066CC"/>
      </a:folHlink>
    </a:clrScheme>
    <a:fontScheme name="Capella">
      <a:majorFont>
        <a:latin typeface="Montserrat-Bold"/>
        <a:ea typeface="Capella Bold"/>
        <a:cs typeface=""/>
      </a:majorFont>
      <a:minorFont>
        <a:latin typeface="Aleo-Light"/>
        <a:ea typeface="Capella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neb Contents">
  <a:themeElements>
    <a:clrScheme name="Blue">
      <a:dk1>
        <a:srgbClr val="3F3F3F"/>
      </a:dk1>
      <a:lt1>
        <a:sysClr val="window" lastClr="FFFFFF"/>
      </a:lt1>
      <a:dk2>
        <a:srgbClr val="1F497D"/>
      </a:dk2>
      <a:lt2>
        <a:srgbClr val="EEECE1"/>
      </a:lt2>
      <a:accent1>
        <a:srgbClr val="0066CC"/>
      </a:accent1>
      <a:accent2>
        <a:srgbClr val="0099CC"/>
      </a:accent2>
      <a:accent3>
        <a:srgbClr val="009999"/>
      </a:accent3>
      <a:accent4>
        <a:srgbClr val="00CC99"/>
      </a:accent4>
      <a:accent5>
        <a:srgbClr val="4BACC6"/>
      </a:accent5>
      <a:accent6>
        <a:srgbClr val="F79646"/>
      </a:accent6>
      <a:hlink>
        <a:srgbClr val="0099FF"/>
      </a:hlink>
      <a:folHlink>
        <a:srgbClr val="0066CC"/>
      </a:folHlink>
    </a:clrScheme>
    <a:fontScheme name="Capella">
      <a:majorFont>
        <a:latin typeface="Montserrat-Bold"/>
        <a:ea typeface="Capella Bold"/>
        <a:cs typeface=""/>
      </a:majorFont>
      <a:minorFont>
        <a:latin typeface="Aleo-Light"/>
        <a:ea typeface="Capella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ever">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Nevada">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asic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ever">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Nevada">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asic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14131</TotalTime>
  <Words>788</Words>
  <Application>Microsoft Office PowerPoint</Application>
  <PresentationFormat>Custom</PresentationFormat>
  <Paragraphs>122</Paragraphs>
  <Slides>16</Slides>
  <Notes>1</Notes>
  <HiddenSlides>0</HiddenSlides>
  <MMClips>0</MMClips>
  <ScaleCrop>false</ScaleCrop>
  <HeadingPairs>
    <vt:vector size="6" baseType="variant">
      <vt:variant>
        <vt:lpstr>Fonts Used</vt:lpstr>
      </vt:variant>
      <vt:variant>
        <vt:i4>25</vt:i4>
      </vt:variant>
      <vt:variant>
        <vt:lpstr>Theme</vt:lpstr>
      </vt:variant>
      <vt:variant>
        <vt:i4>6</vt:i4>
      </vt:variant>
      <vt:variant>
        <vt:lpstr>Slide Titles</vt:lpstr>
      </vt:variant>
      <vt:variant>
        <vt:i4>16</vt:i4>
      </vt:variant>
    </vt:vector>
  </HeadingPairs>
  <TitlesOfParts>
    <vt:vector size="47" baseType="lpstr">
      <vt:lpstr>MS PGothic</vt:lpstr>
      <vt:lpstr>Adobe Arabic</vt:lpstr>
      <vt:lpstr>Aharoni</vt:lpstr>
      <vt:lpstr>Aleo-Bold</vt:lpstr>
      <vt:lpstr>Aleo-BoldItalic</vt:lpstr>
      <vt:lpstr>Aleo-Light</vt:lpstr>
      <vt:lpstr>Aleo-LightItalic</vt:lpstr>
      <vt:lpstr>Arial</vt:lpstr>
      <vt:lpstr>Arial Black</vt:lpstr>
      <vt:lpstr>Arial Narrow</vt:lpstr>
      <vt:lpstr>Bauhaus 93</vt:lpstr>
      <vt:lpstr>Calibri</vt:lpstr>
      <vt:lpstr>Calibri Light</vt:lpstr>
      <vt:lpstr>Capella Bold</vt:lpstr>
      <vt:lpstr>Capella Light</vt:lpstr>
      <vt:lpstr>Lato</vt:lpstr>
      <vt:lpstr>Lato Light</vt:lpstr>
      <vt:lpstr>Lato Medium</vt:lpstr>
      <vt:lpstr>Lato Regular</vt:lpstr>
      <vt:lpstr>Montserrat-Bold</vt:lpstr>
      <vt:lpstr>Roboto Light</vt:lpstr>
      <vt:lpstr>Tahoma</vt:lpstr>
      <vt:lpstr>Times New Roman</vt:lpstr>
      <vt:lpstr>Trebuchet MS</vt:lpstr>
      <vt:lpstr>Wingdings</vt:lpstr>
      <vt:lpstr>Deneb Title</vt:lpstr>
      <vt:lpstr>Deneb Contents</vt:lpstr>
      <vt:lpstr>3_Office Theme</vt:lpstr>
      <vt:lpstr>1_Basic Slide</vt:lpstr>
      <vt:lpstr>4_Office Theme</vt:lpstr>
      <vt:lpstr>Basic Slide</vt:lpstr>
      <vt:lpstr>IMPLEMENTASI AQIDAH DI ERA INDUSTRI 4.0 BAPS Calon Wisudawam ke-29 UNIMUS</vt:lpstr>
      <vt:lpstr>PowerPoint Presentation</vt:lpstr>
      <vt:lpstr>PowerPoint Presentation</vt:lpstr>
      <vt:lpstr>PowerPoint Presentation</vt:lpstr>
      <vt:lpstr>PowerPoint Presentation</vt:lpstr>
      <vt:lpstr>TANTANGAN ERA IT/INTERNET</vt:lpstr>
      <vt:lpstr>PowerPoint Presentation</vt:lpstr>
      <vt:lpstr>PowerPoint Presentation</vt:lpstr>
      <vt:lpstr>PowerPoint Presentation</vt:lpstr>
      <vt:lpstr>PowerPoint Presentation</vt:lpstr>
      <vt:lpstr>PowerPoint Presentation</vt:lpstr>
      <vt:lpstr>IMPLEMENTASI AQIDAH Era Indusri 4.0</vt:lpstr>
      <vt:lpstr>PowerPoint Presentation</vt:lpstr>
      <vt:lpstr>MODEL PEMBELAJARAN AQIDAH</vt:lpstr>
      <vt:lpstr>Rahmat NIAT : Tujuan, Motif, Agenda</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Deneb</dc:title>
  <dc:creator>Jun</dc:creator>
  <cp:lastModifiedBy>abunahla</cp:lastModifiedBy>
  <cp:revision>146</cp:revision>
  <cp:lastPrinted>2018-11-05T11:33:18Z</cp:lastPrinted>
  <dcterms:created xsi:type="dcterms:W3CDTF">2014-05-31T17:00:12Z</dcterms:created>
  <dcterms:modified xsi:type="dcterms:W3CDTF">2018-11-05T13:00:41Z</dcterms:modified>
</cp:coreProperties>
</file>